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9" r:id="rId2"/>
    <p:sldId id="257" r:id="rId3"/>
    <p:sldId id="261" r:id="rId4"/>
    <p:sldId id="263" r:id="rId5"/>
    <p:sldId id="280" r:id="rId6"/>
    <p:sldId id="300" r:id="rId7"/>
    <p:sldId id="301" r:id="rId8"/>
    <p:sldId id="265" r:id="rId9"/>
    <p:sldId id="266" r:id="rId10"/>
    <p:sldId id="267" r:id="rId11"/>
    <p:sldId id="268" r:id="rId12"/>
    <p:sldId id="269" r:id="rId13"/>
    <p:sldId id="270" r:id="rId14"/>
    <p:sldId id="358" r:id="rId15"/>
    <p:sldId id="352" r:id="rId16"/>
    <p:sldId id="326" r:id="rId17"/>
    <p:sldId id="353" r:id="rId18"/>
    <p:sldId id="354" r:id="rId19"/>
    <p:sldId id="271" r:id="rId20"/>
    <p:sldId id="272" r:id="rId21"/>
    <p:sldId id="273" r:id="rId22"/>
    <p:sldId id="274" r:id="rId23"/>
    <p:sldId id="275" r:id="rId24"/>
    <p:sldId id="276" r:id="rId25"/>
    <p:sldId id="340" r:id="rId26"/>
    <p:sldId id="277" r:id="rId27"/>
    <p:sldId id="342" r:id="rId28"/>
    <p:sldId id="343" r:id="rId29"/>
    <p:sldId id="281" r:id="rId30"/>
    <p:sldId id="341" r:id="rId31"/>
    <p:sldId id="344" r:id="rId32"/>
    <p:sldId id="345" r:id="rId33"/>
    <p:sldId id="311" r:id="rId34"/>
    <p:sldId id="312" r:id="rId35"/>
    <p:sldId id="313" r:id="rId36"/>
    <p:sldId id="314" r:id="rId37"/>
    <p:sldId id="285" r:id="rId38"/>
    <p:sldId id="286" r:id="rId39"/>
    <p:sldId id="287" r:id="rId40"/>
    <p:sldId id="288" r:id="rId41"/>
    <p:sldId id="289" r:id="rId42"/>
    <p:sldId id="291" r:id="rId43"/>
    <p:sldId id="292" r:id="rId44"/>
    <p:sldId id="293" r:id="rId45"/>
    <p:sldId id="290" r:id="rId46"/>
    <p:sldId id="348" r:id="rId47"/>
    <p:sldId id="328" r:id="rId48"/>
    <p:sldId id="330" r:id="rId49"/>
    <p:sldId id="327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262" r:id="rId60"/>
    <p:sldId id="260" r:id="rId61"/>
    <p:sldId id="355" r:id="rId62"/>
    <p:sldId id="316" r:id="rId63"/>
    <p:sldId id="356" r:id="rId64"/>
    <p:sldId id="320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55" autoAdjust="0"/>
  </p:normalViewPr>
  <p:slideViewPr>
    <p:cSldViewPr>
      <p:cViewPr varScale="1">
        <p:scale>
          <a:sx n="88" d="100"/>
          <a:sy n="88" d="100"/>
        </p:scale>
        <p:origin x="885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1E102-677F-4168-9C56-18C022C6C30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F5DBCDD-8F99-41F3-94CD-E46241872D59}">
      <dgm:prSet/>
      <dgm:spPr/>
      <dgm:t>
        <a:bodyPr/>
        <a:lstStyle/>
        <a:p>
          <a:pPr rtl="0"/>
          <a:r>
            <a:rPr lang="en-US" altLang="zh-CN" dirty="0"/>
            <a:t>1 </a:t>
          </a:r>
          <a:r>
            <a:rPr lang="zh-CN" dirty="0"/>
            <a:t>数据输入</a:t>
          </a:r>
          <a:endParaRPr lang="en-US" dirty="0"/>
        </a:p>
      </dgm:t>
    </dgm:pt>
    <dgm:pt modelId="{3469141F-E5B8-4EEF-8D62-07A5EA713501}" type="parTrans" cxnId="{E677AE7C-1257-4C8B-B736-D3D8EB057C21}">
      <dgm:prSet/>
      <dgm:spPr/>
      <dgm:t>
        <a:bodyPr/>
        <a:lstStyle/>
        <a:p>
          <a:endParaRPr lang="zh-CN" altLang="en-US"/>
        </a:p>
      </dgm:t>
    </dgm:pt>
    <dgm:pt modelId="{652C02F5-15A6-446E-929C-D8382E4188FB}" type="sibTrans" cxnId="{E677AE7C-1257-4C8B-B736-D3D8EB057C21}">
      <dgm:prSet/>
      <dgm:spPr/>
      <dgm:t>
        <a:bodyPr/>
        <a:lstStyle/>
        <a:p>
          <a:endParaRPr lang="zh-CN" altLang="en-US"/>
        </a:p>
      </dgm:t>
    </dgm:pt>
    <dgm:pt modelId="{B561B33E-D6D3-4052-AF81-A91462A33053}">
      <dgm:prSet/>
      <dgm:spPr/>
      <dgm:t>
        <a:bodyPr/>
        <a:lstStyle/>
        <a:p>
          <a:pPr rtl="0"/>
          <a:r>
            <a:rPr lang="zh-CN" dirty="0"/>
            <a:t>相同数据的输入</a:t>
          </a:r>
          <a:endParaRPr lang="en-US" dirty="0"/>
        </a:p>
      </dgm:t>
    </dgm:pt>
    <dgm:pt modelId="{40AF8C11-74BE-4994-95F3-6C97DF70D091}" type="parTrans" cxnId="{BB8D14E3-9346-47F1-8943-85EC49D4E908}">
      <dgm:prSet/>
      <dgm:spPr/>
      <dgm:t>
        <a:bodyPr/>
        <a:lstStyle/>
        <a:p>
          <a:endParaRPr lang="zh-CN" altLang="en-US"/>
        </a:p>
      </dgm:t>
    </dgm:pt>
    <dgm:pt modelId="{93199996-7913-4F8C-90BB-BE56C6CB68A6}" type="sibTrans" cxnId="{BB8D14E3-9346-47F1-8943-85EC49D4E908}">
      <dgm:prSet/>
      <dgm:spPr/>
      <dgm:t>
        <a:bodyPr/>
        <a:lstStyle/>
        <a:p>
          <a:endParaRPr lang="zh-CN" altLang="en-US"/>
        </a:p>
      </dgm:t>
    </dgm:pt>
    <dgm:pt modelId="{B343AEAC-F898-4DF4-9E5D-306C678E7BDF}">
      <dgm:prSet/>
      <dgm:spPr/>
      <dgm:t>
        <a:bodyPr/>
        <a:lstStyle/>
        <a:p>
          <a:pPr rtl="0"/>
          <a:r>
            <a:rPr lang="zh-CN" dirty="0"/>
            <a:t>有序数据的生成</a:t>
          </a:r>
          <a:endParaRPr lang="en-US" dirty="0"/>
        </a:p>
      </dgm:t>
    </dgm:pt>
    <dgm:pt modelId="{A678DC2A-4568-44BE-B77B-24C5420A91B1}" type="parTrans" cxnId="{184668DE-A814-45DA-B7F1-A708D7280435}">
      <dgm:prSet/>
      <dgm:spPr/>
      <dgm:t>
        <a:bodyPr/>
        <a:lstStyle/>
        <a:p>
          <a:endParaRPr lang="zh-CN" altLang="en-US"/>
        </a:p>
      </dgm:t>
    </dgm:pt>
    <dgm:pt modelId="{5B08BB3A-3E50-4AD3-8AED-1B7EE0E44D80}" type="sibTrans" cxnId="{184668DE-A814-45DA-B7F1-A708D7280435}">
      <dgm:prSet/>
      <dgm:spPr/>
      <dgm:t>
        <a:bodyPr/>
        <a:lstStyle/>
        <a:p>
          <a:endParaRPr lang="zh-CN" altLang="en-US"/>
        </a:p>
      </dgm:t>
    </dgm:pt>
    <dgm:pt modelId="{DF7A4118-1E13-4850-9905-7D9C8EED1DF3}">
      <dgm:prSet/>
      <dgm:spPr/>
      <dgm:t>
        <a:bodyPr/>
        <a:lstStyle/>
        <a:p>
          <a:pPr rtl="0"/>
          <a:r>
            <a:rPr lang="en-US" altLang="zh-CN" dirty="0"/>
            <a:t>2 </a:t>
          </a:r>
          <a:r>
            <a:rPr lang="zh-CN" dirty="0"/>
            <a:t>数据运算</a:t>
          </a:r>
          <a:endParaRPr lang="en-US" dirty="0"/>
        </a:p>
      </dgm:t>
    </dgm:pt>
    <dgm:pt modelId="{A79BA8AB-3998-4508-8B76-3A64D12382F3}" type="parTrans" cxnId="{0C23F1CE-B4E1-4434-B994-FBDC8741E196}">
      <dgm:prSet/>
      <dgm:spPr/>
      <dgm:t>
        <a:bodyPr/>
        <a:lstStyle/>
        <a:p>
          <a:endParaRPr lang="zh-CN" altLang="en-US"/>
        </a:p>
      </dgm:t>
    </dgm:pt>
    <dgm:pt modelId="{2697DE09-3863-44E5-9F0E-091486F317F2}" type="sibTrans" cxnId="{0C23F1CE-B4E1-4434-B994-FBDC8741E196}">
      <dgm:prSet/>
      <dgm:spPr/>
      <dgm:t>
        <a:bodyPr/>
        <a:lstStyle/>
        <a:p>
          <a:endParaRPr lang="zh-CN" altLang="en-US"/>
        </a:p>
      </dgm:t>
    </dgm:pt>
    <dgm:pt modelId="{8553B737-4B0B-451C-84DE-9C8B1868330C}">
      <dgm:prSet/>
      <dgm:spPr/>
      <dgm:t>
        <a:bodyPr/>
        <a:lstStyle/>
        <a:p>
          <a:pPr rtl="0"/>
          <a:r>
            <a:rPr lang="zh-CN" dirty="0"/>
            <a:t>公式、函数</a:t>
          </a:r>
          <a:endParaRPr lang="en-US" dirty="0"/>
        </a:p>
      </dgm:t>
    </dgm:pt>
    <dgm:pt modelId="{15F51A84-A3BE-4DA2-8843-FE93929CB1F7}" type="parTrans" cxnId="{92091FE2-062B-4FD2-8C07-948B6B5214FB}">
      <dgm:prSet/>
      <dgm:spPr/>
      <dgm:t>
        <a:bodyPr/>
        <a:lstStyle/>
        <a:p>
          <a:endParaRPr lang="zh-CN" altLang="en-US"/>
        </a:p>
      </dgm:t>
    </dgm:pt>
    <dgm:pt modelId="{B0AE11C0-038F-4177-8D15-1B617CC55E11}" type="sibTrans" cxnId="{92091FE2-062B-4FD2-8C07-948B6B5214FB}">
      <dgm:prSet/>
      <dgm:spPr/>
      <dgm:t>
        <a:bodyPr/>
        <a:lstStyle/>
        <a:p>
          <a:endParaRPr lang="zh-CN" altLang="en-US"/>
        </a:p>
      </dgm:t>
    </dgm:pt>
    <dgm:pt modelId="{3263ED7A-BB51-426A-861C-EE38B7EC693E}">
      <dgm:prSet/>
      <dgm:spPr/>
      <dgm:t>
        <a:bodyPr/>
        <a:lstStyle/>
        <a:p>
          <a:pPr rtl="0"/>
          <a:r>
            <a:rPr lang="zh-CN" dirty="0"/>
            <a:t>绝对引用与相对引用</a:t>
          </a:r>
          <a:endParaRPr lang="en-US" dirty="0"/>
        </a:p>
      </dgm:t>
    </dgm:pt>
    <dgm:pt modelId="{914D7296-28C8-4EE3-B37E-68794D056BB4}" type="parTrans" cxnId="{D386A698-0417-400F-A95C-32CE84A45414}">
      <dgm:prSet/>
      <dgm:spPr/>
      <dgm:t>
        <a:bodyPr/>
        <a:lstStyle/>
        <a:p>
          <a:endParaRPr lang="zh-CN" altLang="en-US"/>
        </a:p>
      </dgm:t>
    </dgm:pt>
    <dgm:pt modelId="{033E69D1-76B0-4840-92D4-D46A2F3C4C28}" type="sibTrans" cxnId="{D386A698-0417-400F-A95C-32CE84A45414}">
      <dgm:prSet/>
      <dgm:spPr/>
      <dgm:t>
        <a:bodyPr/>
        <a:lstStyle/>
        <a:p>
          <a:endParaRPr lang="zh-CN" altLang="en-US"/>
        </a:p>
      </dgm:t>
    </dgm:pt>
    <dgm:pt modelId="{CACA8313-8C6D-4C55-8ED5-F35BD7389096}">
      <dgm:prSet/>
      <dgm:spPr/>
      <dgm:t>
        <a:bodyPr/>
        <a:lstStyle/>
        <a:p>
          <a:pPr rtl="0"/>
          <a:r>
            <a:rPr lang="en-US" altLang="zh-CN" dirty="0"/>
            <a:t>3 </a:t>
          </a:r>
          <a:r>
            <a:rPr lang="zh-CN" dirty="0"/>
            <a:t>其他</a:t>
          </a:r>
          <a:endParaRPr lang="en-US" dirty="0"/>
        </a:p>
      </dgm:t>
    </dgm:pt>
    <dgm:pt modelId="{63C8CA28-5D81-499A-95AD-835E3FD5CABC}" type="parTrans" cxnId="{C238C5BF-20BC-470B-946B-3F765997C5E7}">
      <dgm:prSet/>
      <dgm:spPr/>
      <dgm:t>
        <a:bodyPr/>
        <a:lstStyle/>
        <a:p>
          <a:endParaRPr lang="zh-CN" altLang="en-US"/>
        </a:p>
      </dgm:t>
    </dgm:pt>
    <dgm:pt modelId="{12D6944C-0759-4A90-8194-3E88FB47F80A}" type="sibTrans" cxnId="{C238C5BF-20BC-470B-946B-3F765997C5E7}">
      <dgm:prSet/>
      <dgm:spPr/>
      <dgm:t>
        <a:bodyPr/>
        <a:lstStyle/>
        <a:p>
          <a:endParaRPr lang="zh-CN" altLang="en-US"/>
        </a:p>
      </dgm:t>
    </dgm:pt>
    <dgm:pt modelId="{ABB4AA3C-3C16-4210-921C-72F5CA11325A}">
      <dgm:prSet/>
      <dgm:spPr/>
      <dgm:t>
        <a:bodyPr/>
        <a:lstStyle/>
        <a:p>
          <a:pPr rtl="0"/>
          <a:r>
            <a:rPr lang="zh-CN" dirty="0"/>
            <a:t>数据移动及复制（数值、转置等）</a:t>
          </a:r>
          <a:endParaRPr lang="en-US" dirty="0"/>
        </a:p>
      </dgm:t>
    </dgm:pt>
    <dgm:pt modelId="{ED4D9E1B-9524-42D2-AF86-53B97E24FA6B}" type="parTrans" cxnId="{EDBDA954-E03F-4B0E-AD89-4950970CB16F}">
      <dgm:prSet/>
      <dgm:spPr/>
      <dgm:t>
        <a:bodyPr/>
        <a:lstStyle/>
        <a:p>
          <a:endParaRPr lang="zh-CN" altLang="en-US"/>
        </a:p>
      </dgm:t>
    </dgm:pt>
    <dgm:pt modelId="{A6472839-88CB-4E38-93A8-53F6738E060D}" type="sibTrans" cxnId="{EDBDA954-E03F-4B0E-AD89-4950970CB16F}">
      <dgm:prSet/>
      <dgm:spPr/>
      <dgm:t>
        <a:bodyPr/>
        <a:lstStyle/>
        <a:p>
          <a:endParaRPr lang="zh-CN" altLang="en-US"/>
        </a:p>
      </dgm:t>
    </dgm:pt>
    <dgm:pt modelId="{185CA94B-3939-45D2-88ED-0D5921CA0CD6}">
      <dgm:prSet/>
      <dgm:spPr/>
      <dgm:t>
        <a:bodyPr/>
        <a:lstStyle/>
        <a:p>
          <a:pPr rtl="0"/>
          <a:r>
            <a:rPr lang="zh-CN" dirty="0"/>
            <a:t>根据规则突出显示</a:t>
          </a:r>
          <a:endParaRPr lang="en-US" dirty="0"/>
        </a:p>
      </dgm:t>
    </dgm:pt>
    <dgm:pt modelId="{327B3B73-6C3E-455B-B445-646954EAA678}" type="parTrans" cxnId="{2A81F031-F9AC-4471-B6D8-574BBAE1E415}">
      <dgm:prSet/>
      <dgm:spPr/>
      <dgm:t>
        <a:bodyPr/>
        <a:lstStyle/>
        <a:p>
          <a:endParaRPr lang="zh-CN" altLang="en-US"/>
        </a:p>
      </dgm:t>
    </dgm:pt>
    <dgm:pt modelId="{A3587F6B-79AB-4D61-A4FE-61ED18F6985D}" type="sibTrans" cxnId="{2A81F031-F9AC-4471-B6D8-574BBAE1E415}">
      <dgm:prSet/>
      <dgm:spPr/>
      <dgm:t>
        <a:bodyPr/>
        <a:lstStyle/>
        <a:p>
          <a:endParaRPr lang="zh-CN" altLang="en-US"/>
        </a:p>
      </dgm:t>
    </dgm:pt>
    <dgm:pt modelId="{64AA1FC3-23D1-45E1-BDED-B37C3E771C4E}">
      <dgm:prSet/>
      <dgm:spPr/>
      <dgm:t>
        <a:bodyPr/>
        <a:lstStyle/>
        <a:p>
          <a:pPr rtl="0"/>
          <a:r>
            <a:rPr lang="zh-CN" altLang="en-US" dirty="0"/>
            <a:t>将文本分列成表格</a:t>
          </a:r>
          <a:endParaRPr lang="zh-CN" dirty="0"/>
        </a:p>
      </dgm:t>
    </dgm:pt>
    <dgm:pt modelId="{C12B7FB6-FA47-4BA5-AB84-9AAFF7C0B6AA}" type="parTrans" cxnId="{B2AB94E7-377C-4F9D-85CE-74F88597A204}">
      <dgm:prSet/>
      <dgm:spPr/>
      <dgm:t>
        <a:bodyPr/>
        <a:lstStyle/>
        <a:p>
          <a:endParaRPr lang="zh-CN" altLang="en-US"/>
        </a:p>
      </dgm:t>
    </dgm:pt>
    <dgm:pt modelId="{A081C009-6BD4-4BAD-A851-FBA064EEEA00}" type="sibTrans" cxnId="{B2AB94E7-377C-4F9D-85CE-74F88597A204}">
      <dgm:prSet/>
      <dgm:spPr/>
      <dgm:t>
        <a:bodyPr/>
        <a:lstStyle/>
        <a:p>
          <a:endParaRPr lang="zh-CN" altLang="en-US"/>
        </a:p>
      </dgm:t>
    </dgm:pt>
    <dgm:pt modelId="{F87EE08C-C58A-4EFF-BC07-D15292A1E94D}" type="pres">
      <dgm:prSet presAssocID="{5C81E102-677F-4168-9C56-18C022C6C303}" presName="linear" presStyleCnt="0">
        <dgm:presLayoutVars>
          <dgm:animLvl val="lvl"/>
          <dgm:resizeHandles val="exact"/>
        </dgm:presLayoutVars>
      </dgm:prSet>
      <dgm:spPr/>
    </dgm:pt>
    <dgm:pt modelId="{E53C0819-B4DE-46B5-84FE-0A7F2050B409}" type="pres">
      <dgm:prSet presAssocID="{4F5DBCDD-8F99-41F3-94CD-E46241872D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4AB821-93A6-46F6-8DAD-1EF05EDAF51C}" type="pres">
      <dgm:prSet presAssocID="{4F5DBCDD-8F99-41F3-94CD-E46241872D59}" presName="childText" presStyleLbl="revTx" presStyleIdx="0" presStyleCnt="3">
        <dgm:presLayoutVars>
          <dgm:bulletEnabled val="1"/>
        </dgm:presLayoutVars>
      </dgm:prSet>
      <dgm:spPr/>
    </dgm:pt>
    <dgm:pt modelId="{5F0B47C5-8B36-49F1-8C99-F8BEB5E084CB}" type="pres">
      <dgm:prSet presAssocID="{DF7A4118-1E13-4850-9905-7D9C8EED1DF3}" presName="parentText" presStyleLbl="node1" presStyleIdx="1" presStyleCnt="3" custLinFactNeighborX="-5556" custLinFactNeighborY="-1543">
        <dgm:presLayoutVars>
          <dgm:chMax val="0"/>
          <dgm:bulletEnabled val="1"/>
        </dgm:presLayoutVars>
      </dgm:prSet>
      <dgm:spPr/>
    </dgm:pt>
    <dgm:pt modelId="{1CB56EFD-9344-4DFB-8261-931A22972917}" type="pres">
      <dgm:prSet presAssocID="{DF7A4118-1E13-4850-9905-7D9C8EED1DF3}" presName="childText" presStyleLbl="revTx" presStyleIdx="1" presStyleCnt="3">
        <dgm:presLayoutVars>
          <dgm:bulletEnabled val="1"/>
        </dgm:presLayoutVars>
      </dgm:prSet>
      <dgm:spPr/>
    </dgm:pt>
    <dgm:pt modelId="{7124A767-3FAC-4F45-9557-CF7784975A54}" type="pres">
      <dgm:prSet presAssocID="{CACA8313-8C6D-4C55-8ED5-F35BD738909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F8A853-31F0-4F93-BEC2-2888E5E24154}" type="pres">
      <dgm:prSet presAssocID="{CACA8313-8C6D-4C55-8ED5-F35BD738909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09C1714-6429-4C3F-AD0C-C92C1C27CC8B}" type="presOf" srcId="{4F5DBCDD-8F99-41F3-94CD-E46241872D59}" destId="{E53C0819-B4DE-46B5-84FE-0A7F2050B409}" srcOrd="0" destOrd="0" presId="urn:microsoft.com/office/officeart/2005/8/layout/vList2"/>
    <dgm:cxn modelId="{88FE6814-CF69-4852-9DB0-66CE348B9927}" type="presOf" srcId="{CACA8313-8C6D-4C55-8ED5-F35BD7389096}" destId="{7124A767-3FAC-4F45-9557-CF7784975A54}" srcOrd="0" destOrd="0" presId="urn:microsoft.com/office/officeart/2005/8/layout/vList2"/>
    <dgm:cxn modelId="{057C6126-B01D-40CD-8B80-DF7C798086CB}" type="presOf" srcId="{64AA1FC3-23D1-45E1-BDED-B37C3E771C4E}" destId="{6BF8A853-31F0-4F93-BEC2-2888E5E24154}" srcOrd="0" destOrd="2" presId="urn:microsoft.com/office/officeart/2005/8/layout/vList2"/>
    <dgm:cxn modelId="{2A81F031-F9AC-4471-B6D8-574BBAE1E415}" srcId="{CACA8313-8C6D-4C55-8ED5-F35BD7389096}" destId="{185CA94B-3939-45D2-88ED-0D5921CA0CD6}" srcOrd="1" destOrd="0" parTransId="{327B3B73-6C3E-455B-B445-646954EAA678}" sibTransId="{A3587F6B-79AB-4D61-A4FE-61ED18F6985D}"/>
    <dgm:cxn modelId="{7AF74B5D-9135-48BA-8ECA-174722F1BA47}" type="presOf" srcId="{ABB4AA3C-3C16-4210-921C-72F5CA11325A}" destId="{6BF8A853-31F0-4F93-BEC2-2888E5E24154}" srcOrd="0" destOrd="0" presId="urn:microsoft.com/office/officeart/2005/8/layout/vList2"/>
    <dgm:cxn modelId="{960E1561-61D1-4ADA-81B6-D603DF6B0A4B}" type="presOf" srcId="{3263ED7A-BB51-426A-861C-EE38B7EC693E}" destId="{1CB56EFD-9344-4DFB-8261-931A22972917}" srcOrd="0" destOrd="1" presId="urn:microsoft.com/office/officeart/2005/8/layout/vList2"/>
    <dgm:cxn modelId="{A435AB47-838E-40F5-A2F3-6E07A583E50E}" type="presOf" srcId="{DF7A4118-1E13-4850-9905-7D9C8EED1DF3}" destId="{5F0B47C5-8B36-49F1-8C99-F8BEB5E084CB}" srcOrd="0" destOrd="0" presId="urn:microsoft.com/office/officeart/2005/8/layout/vList2"/>
    <dgm:cxn modelId="{EDBDA954-E03F-4B0E-AD89-4950970CB16F}" srcId="{CACA8313-8C6D-4C55-8ED5-F35BD7389096}" destId="{ABB4AA3C-3C16-4210-921C-72F5CA11325A}" srcOrd="0" destOrd="0" parTransId="{ED4D9E1B-9524-42D2-AF86-53B97E24FA6B}" sibTransId="{A6472839-88CB-4E38-93A8-53F6738E060D}"/>
    <dgm:cxn modelId="{E677AE7C-1257-4C8B-B736-D3D8EB057C21}" srcId="{5C81E102-677F-4168-9C56-18C022C6C303}" destId="{4F5DBCDD-8F99-41F3-94CD-E46241872D59}" srcOrd="0" destOrd="0" parTransId="{3469141F-E5B8-4EEF-8D62-07A5EA713501}" sibTransId="{652C02F5-15A6-446E-929C-D8382E4188FB}"/>
    <dgm:cxn modelId="{D386A698-0417-400F-A95C-32CE84A45414}" srcId="{DF7A4118-1E13-4850-9905-7D9C8EED1DF3}" destId="{3263ED7A-BB51-426A-861C-EE38B7EC693E}" srcOrd="1" destOrd="0" parTransId="{914D7296-28C8-4EE3-B37E-68794D056BB4}" sibTransId="{033E69D1-76B0-4840-92D4-D46A2F3C4C28}"/>
    <dgm:cxn modelId="{CDB31DA7-C4FF-4C93-AB52-A44C692C45C0}" type="presOf" srcId="{B561B33E-D6D3-4052-AF81-A91462A33053}" destId="{5F4AB821-93A6-46F6-8DAD-1EF05EDAF51C}" srcOrd="0" destOrd="0" presId="urn:microsoft.com/office/officeart/2005/8/layout/vList2"/>
    <dgm:cxn modelId="{1178BCB5-C361-477B-8E7E-387DEA4C9EA3}" type="presOf" srcId="{8553B737-4B0B-451C-84DE-9C8B1868330C}" destId="{1CB56EFD-9344-4DFB-8261-931A22972917}" srcOrd="0" destOrd="0" presId="urn:microsoft.com/office/officeart/2005/8/layout/vList2"/>
    <dgm:cxn modelId="{C238C5BF-20BC-470B-946B-3F765997C5E7}" srcId="{5C81E102-677F-4168-9C56-18C022C6C303}" destId="{CACA8313-8C6D-4C55-8ED5-F35BD7389096}" srcOrd="2" destOrd="0" parTransId="{63C8CA28-5D81-499A-95AD-835E3FD5CABC}" sibTransId="{12D6944C-0759-4A90-8194-3E88FB47F80A}"/>
    <dgm:cxn modelId="{0C23F1CE-B4E1-4434-B994-FBDC8741E196}" srcId="{5C81E102-677F-4168-9C56-18C022C6C303}" destId="{DF7A4118-1E13-4850-9905-7D9C8EED1DF3}" srcOrd="1" destOrd="0" parTransId="{A79BA8AB-3998-4508-8B76-3A64D12382F3}" sibTransId="{2697DE09-3863-44E5-9F0E-091486F317F2}"/>
    <dgm:cxn modelId="{593DDAD9-8A65-4F48-93C5-39C3F3F4D325}" type="presOf" srcId="{185CA94B-3939-45D2-88ED-0D5921CA0CD6}" destId="{6BF8A853-31F0-4F93-BEC2-2888E5E24154}" srcOrd="0" destOrd="1" presId="urn:microsoft.com/office/officeart/2005/8/layout/vList2"/>
    <dgm:cxn modelId="{184668DE-A814-45DA-B7F1-A708D7280435}" srcId="{4F5DBCDD-8F99-41F3-94CD-E46241872D59}" destId="{B343AEAC-F898-4DF4-9E5D-306C678E7BDF}" srcOrd="1" destOrd="0" parTransId="{A678DC2A-4568-44BE-B77B-24C5420A91B1}" sibTransId="{5B08BB3A-3E50-4AD3-8AED-1B7EE0E44D80}"/>
    <dgm:cxn modelId="{92091FE2-062B-4FD2-8C07-948B6B5214FB}" srcId="{DF7A4118-1E13-4850-9905-7D9C8EED1DF3}" destId="{8553B737-4B0B-451C-84DE-9C8B1868330C}" srcOrd="0" destOrd="0" parTransId="{15F51A84-A3BE-4DA2-8843-FE93929CB1F7}" sibTransId="{B0AE11C0-038F-4177-8D15-1B617CC55E11}"/>
    <dgm:cxn modelId="{BB8D14E3-9346-47F1-8943-85EC49D4E908}" srcId="{4F5DBCDD-8F99-41F3-94CD-E46241872D59}" destId="{B561B33E-D6D3-4052-AF81-A91462A33053}" srcOrd="0" destOrd="0" parTransId="{40AF8C11-74BE-4994-95F3-6C97DF70D091}" sibTransId="{93199996-7913-4F8C-90BB-BE56C6CB68A6}"/>
    <dgm:cxn modelId="{B2AB94E7-377C-4F9D-85CE-74F88597A204}" srcId="{CACA8313-8C6D-4C55-8ED5-F35BD7389096}" destId="{64AA1FC3-23D1-45E1-BDED-B37C3E771C4E}" srcOrd="2" destOrd="0" parTransId="{C12B7FB6-FA47-4BA5-AB84-9AAFF7C0B6AA}" sibTransId="{A081C009-6BD4-4BAD-A851-FBA064EEEA00}"/>
    <dgm:cxn modelId="{33880EEA-4AD8-42E6-A833-7130286EC460}" type="presOf" srcId="{5C81E102-677F-4168-9C56-18C022C6C303}" destId="{F87EE08C-C58A-4EFF-BC07-D15292A1E94D}" srcOrd="0" destOrd="0" presId="urn:microsoft.com/office/officeart/2005/8/layout/vList2"/>
    <dgm:cxn modelId="{5B5B45FE-0740-444E-A273-6ED8751BE163}" type="presOf" srcId="{B343AEAC-F898-4DF4-9E5D-306C678E7BDF}" destId="{5F4AB821-93A6-46F6-8DAD-1EF05EDAF51C}" srcOrd="0" destOrd="1" presId="urn:microsoft.com/office/officeart/2005/8/layout/vList2"/>
    <dgm:cxn modelId="{8FFBF3D6-EF20-4871-B7DA-30E7A755819F}" type="presParOf" srcId="{F87EE08C-C58A-4EFF-BC07-D15292A1E94D}" destId="{E53C0819-B4DE-46B5-84FE-0A7F2050B409}" srcOrd="0" destOrd="0" presId="urn:microsoft.com/office/officeart/2005/8/layout/vList2"/>
    <dgm:cxn modelId="{D4FB1634-37E1-403A-B405-A389EB2D7A9A}" type="presParOf" srcId="{F87EE08C-C58A-4EFF-BC07-D15292A1E94D}" destId="{5F4AB821-93A6-46F6-8DAD-1EF05EDAF51C}" srcOrd="1" destOrd="0" presId="urn:microsoft.com/office/officeart/2005/8/layout/vList2"/>
    <dgm:cxn modelId="{51B794D0-6F5A-4953-A99E-1B046D264CED}" type="presParOf" srcId="{F87EE08C-C58A-4EFF-BC07-D15292A1E94D}" destId="{5F0B47C5-8B36-49F1-8C99-F8BEB5E084CB}" srcOrd="2" destOrd="0" presId="urn:microsoft.com/office/officeart/2005/8/layout/vList2"/>
    <dgm:cxn modelId="{54D2F54D-6283-47A5-A8BF-CFE8ABBEDFBC}" type="presParOf" srcId="{F87EE08C-C58A-4EFF-BC07-D15292A1E94D}" destId="{1CB56EFD-9344-4DFB-8261-931A22972917}" srcOrd="3" destOrd="0" presId="urn:microsoft.com/office/officeart/2005/8/layout/vList2"/>
    <dgm:cxn modelId="{57C831BF-C24B-4EF0-A5F9-0CCDDB80210A}" type="presParOf" srcId="{F87EE08C-C58A-4EFF-BC07-D15292A1E94D}" destId="{7124A767-3FAC-4F45-9557-CF7784975A54}" srcOrd="4" destOrd="0" presId="urn:microsoft.com/office/officeart/2005/8/layout/vList2"/>
    <dgm:cxn modelId="{3009D3C1-6BD1-4C26-BB38-23F1E6ED7A5E}" type="presParOf" srcId="{F87EE08C-C58A-4EFF-BC07-D15292A1E94D}" destId="{6BF8A853-31F0-4F93-BEC2-2888E5E2415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C0819-B4DE-46B5-84FE-0A7F2050B409}">
      <dsp:nvSpPr>
        <dsp:cNvPr id="0" name=""/>
        <dsp:cNvSpPr/>
      </dsp:nvSpPr>
      <dsp:spPr>
        <a:xfrm>
          <a:off x="0" y="68564"/>
          <a:ext cx="8229600" cy="6791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1 </a:t>
          </a:r>
          <a:r>
            <a:rPr lang="zh-CN" sz="2700" kern="1200" dirty="0"/>
            <a:t>数据输入</a:t>
          </a:r>
          <a:endParaRPr lang="en-US" sz="2700" kern="1200" dirty="0"/>
        </a:p>
      </dsp:txBody>
      <dsp:txXfrm>
        <a:off x="33155" y="101719"/>
        <a:ext cx="8163290" cy="612874"/>
      </dsp:txXfrm>
    </dsp:sp>
    <dsp:sp modelId="{5F4AB821-93A6-46F6-8DAD-1EF05EDAF51C}">
      <dsp:nvSpPr>
        <dsp:cNvPr id="0" name=""/>
        <dsp:cNvSpPr/>
      </dsp:nvSpPr>
      <dsp:spPr>
        <a:xfrm>
          <a:off x="0" y="747749"/>
          <a:ext cx="8229600" cy="768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100" kern="1200" dirty="0"/>
            <a:t>相同数据的输入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100" kern="1200" dirty="0"/>
            <a:t>有序数据的生成</a:t>
          </a:r>
          <a:endParaRPr lang="en-US" sz="2100" kern="1200" dirty="0"/>
        </a:p>
      </dsp:txBody>
      <dsp:txXfrm>
        <a:off x="0" y="747749"/>
        <a:ext cx="8229600" cy="768487"/>
      </dsp:txXfrm>
    </dsp:sp>
    <dsp:sp modelId="{5F0B47C5-8B36-49F1-8C99-F8BEB5E084CB}">
      <dsp:nvSpPr>
        <dsp:cNvPr id="0" name=""/>
        <dsp:cNvSpPr/>
      </dsp:nvSpPr>
      <dsp:spPr>
        <a:xfrm>
          <a:off x="0" y="1504378"/>
          <a:ext cx="8229600" cy="679184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2 </a:t>
          </a:r>
          <a:r>
            <a:rPr lang="zh-CN" sz="2700" kern="1200" dirty="0"/>
            <a:t>数据运算</a:t>
          </a:r>
          <a:endParaRPr lang="en-US" sz="2700" kern="1200" dirty="0"/>
        </a:p>
      </dsp:txBody>
      <dsp:txXfrm>
        <a:off x="33155" y="1537533"/>
        <a:ext cx="8163290" cy="612874"/>
      </dsp:txXfrm>
    </dsp:sp>
    <dsp:sp modelId="{1CB56EFD-9344-4DFB-8261-931A22972917}">
      <dsp:nvSpPr>
        <dsp:cNvPr id="0" name=""/>
        <dsp:cNvSpPr/>
      </dsp:nvSpPr>
      <dsp:spPr>
        <a:xfrm>
          <a:off x="0" y="2195421"/>
          <a:ext cx="8229600" cy="768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100" kern="1200" dirty="0"/>
            <a:t>公式、函数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100" kern="1200" dirty="0"/>
            <a:t>绝对引用与相对引用</a:t>
          </a:r>
          <a:endParaRPr lang="en-US" sz="2100" kern="1200" dirty="0"/>
        </a:p>
      </dsp:txBody>
      <dsp:txXfrm>
        <a:off x="0" y="2195421"/>
        <a:ext cx="8229600" cy="768487"/>
      </dsp:txXfrm>
    </dsp:sp>
    <dsp:sp modelId="{7124A767-3FAC-4F45-9557-CF7784975A54}">
      <dsp:nvSpPr>
        <dsp:cNvPr id="0" name=""/>
        <dsp:cNvSpPr/>
      </dsp:nvSpPr>
      <dsp:spPr>
        <a:xfrm>
          <a:off x="0" y="2963909"/>
          <a:ext cx="8229600" cy="679184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3 </a:t>
          </a:r>
          <a:r>
            <a:rPr lang="zh-CN" sz="2700" kern="1200" dirty="0"/>
            <a:t>其他</a:t>
          </a:r>
          <a:endParaRPr lang="en-US" sz="2700" kern="1200" dirty="0"/>
        </a:p>
      </dsp:txBody>
      <dsp:txXfrm>
        <a:off x="33155" y="2997064"/>
        <a:ext cx="8163290" cy="612874"/>
      </dsp:txXfrm>
    </dsp:sp>
    <dsp:sp modelId="{6BF8A853-31F0-4F93-BEC2-2888E5E24154}">
      <dsp:nvSpPr>
        <dsp:cNvPr id="0" name=""/>
        <dsp:cNvSpPr/>
      </dsp:nvSpPr>
      <dsp:spPr>
        <a:xfrm>
          <a:off x="0" y="3643094"/>
          <a:ext cx="8229600" cy="1145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100" kern="1200" dirty="0"/>
            <a:t>数据移动及复制（数值、转置等）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100" kern="1200" dirty="0"/>
            <a:t>根据规则突出显示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dirty="0"/>
            <a:t>将文本分列成表格</a:t>
          </a:r>
          <a:endParaRPr lang="zh-CN" sz="2100" kern="1200" dirty="0"/>
        </a:p>
      </dsp:txBody>
      <dsp:txXfrm>
        <a:off x="0" y="3643094"/>
        <a:ext cx="8229600" cy="1145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4T10:48:18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4399 10460 8287 0,'0'0'736'0,"0"0"-592"0,0 0-144 0,-6-9 0 0,6 9 2368 0,0 0 432 0,0 0 80 0,0 0 32 0,0 0-1984 0,0 0-400 15,0 0-80-15,0 0 0 0,0 0-192 0,0 0-16 16,9 12-16-16,2 1 0 0,2 3-32 0,0 0 0 15,1 0 0-15,1 6 0 0,1 5 32 16,-2 7 0-16,1 6 0 0,-1 8 0 0,1 9 368 0,-4 8 80 16,-1 13 16-16,-4 0 0 0,-1 7-416 0,-5-1-80 15,-5 1 0-15,-3 0-16 0,-3 2-176 0,-2-4 128 16,-1-4-128-16,-1-7 128 0,-1-6-128 0,0-7 0 16,0-6 0-16,1-6 128 0,1-6-128 0,1-4 160 15,2-3-160-15,3-7 160 0,0-6-160 0,1-5 0 0,3-3 144 16,4-13-144-16,0 0 256 0,0 0-32 15,0 0 0-15,-5-13 0 0,2-6 80 0,4-10 16 0,4-10 0 0,1-7 0 16,3-7-320-16,0-10-256 0,6-1 64 0,4-10 0 16,2-1 0-16,4-5 16 0,4-2 0 0,5 5 0 15,3 0 176-15,0 3-128 0,-4 5 128 0,4 1-128 16,5-1 128-16,1 5 0 0,-1 6 0 0,-2 7 0 16,-6 4 128-16,-5 12-128 0,-3 6 160 0,-4 8-160 15,-1 5 0-15,-2 8 0 0,-3 5 0 0,2 6 0 16,-2 9 128-16,0 0-128 0,0 9 0 0,-3 7 0 15,-2 5 192-15,-3 12-64 0,-3 8-128 0,-2 7 192 16,-1-1 192-16,-4 2 16 0,-3 0 16 0,-1 0 0 16,-4-5-272-16,-3-3-144 0,1-3 160 0,0-5-160 15,4-3 160-15,0-4-160 0,2-7 160 0,-1-4-160 16,3-10 160-16,-1-2-160 0,5-15 160 0,0 0-160 0,0 0 224 16,0 0-48-16,-3-16-16 0,3-11 0 0,3-10-160 0,3-8-144 15,4-16 144-15,4-2-208 0,4-6-160 0,1-3-16 16,2-5-16-16,3 0 0 0,3 1 256 0,2 3 144 15,3 0-160-15,2 9 160 0,-3 6-144 0,-1 18 144 16,2 5-128-16,0 8 128 0,-4 9 0 0,-3 8 0 16,-4 5 0-16,0 10-128 0,-2 2 128 0,-1 9-192 15,-2 1 192-15,-2 7-192 0,-1 9 192 0,-3 4 0 16,-4 7 128-16,-3 6-128 0,2 3 384 0,-5 8 16 16,-3 3 0-16,1-1 0 0,-1 1-208 0,0-1-32 15,-3-2-16-15,-1 3 0 0,-2-6-144 0,1 0 192 16,0-2-192-16,3-3 192 0,0 1-192 0,3-6 160 0,6-7-160 0,0-1 160 15,0-8-160-15,0-7 0 0,6-4 0 0,0 0 0 16,2-5 0-16,3-3 0 0,-1-5 0 0,1-5 0 16,-1-3-240-16,4-4-80 0,1-9 0 0,2-7-13072 15</inkml:trace>
  <inkml:trace contextRef="#ctx0" brushRef="#br0" timeOffset="466.14">6126 10858 18431 0,'0'0'1632'0,"0"0"-1312"16,-8 1-320-16,8-1 0 0,0 0 2080 0,0 0 352 16,0 0 64-16,0 0 0 0,0 0-2112 0,0 0-384 15,16 0-192-15,0 3 32 0,0-1 160 0,0 1 0 16,2 2 0-16,-1 3-128 0,1 3 128 0,-1 2 0 16,0 0 0-16,-5 6 0 0,-2 2 0 0,-2 5 0 15,-3 1 0-15,-4 5-128 0,-1 2-64 0,-3 6 0 16,3 0 0-16,-5 0 0 0,-3 2 192 0,-1 0-192 15,-4-1 192-15,0 0-192 0,0-6 352 0,0-1 64 16,1-1 16-16,-1-2 0 0,-3-5 304 0,3-2 64 0,-2-4 16 0,7-3 0 16,4-5-160-16,4-12-16 0,0 0-16 0,0 0 0 15,0 0 16-15,0 0 0 0,0 0 0 0,0 0 0 16,0-12-240-16,3-1-32 0,2-7-16 0,3 0 0 16,0-1-160-16,4-8 0 0,3-7 0 0,3 3 0 15,1-7-176-15,3 3 48 0,2 0 0 0,-1-3 0 31,-4 3-512-31,2-2-112 0,0 1-16 0,0 1-8224 0,3-2-1648 0</inkml:trace>
  <inkml:trace contextRef="#ctx0" brushRef="#br0" timeOffset="1200.09">6989 10713 18543 0,'0'0'816'0,"0"0"176"0,0 0-800 0,0 0-192 15,0 0 0-15,0 0 0 0,0 0 960 0,0 0 160 0,0 0 32 16,0 0 0-16,0 0-400 0,0 0-80 0,0 0-16 0,0 0 0 16,0 0-320-16,3 11-64 0,1 5-16 0,-1 2 0 15,0 1-128-15,-1 2-128 0,2 3 144 0,1 5-144 16,-2 8 272-16,-1 5-32 0,1 1-16 0,-3 7 0 15,-1 3 256-15,-1 0 48 0,-1 3 16 0,-2-3 0 16,-1-3-160-16,-1 1-16 0,-1-4-16 0,0 2 0 16,0 0-160-16,0-4-16 0,3-4-16 0,-1-5 0 15,1-8 96-15,0-2 32 0,0-7 0 0,-1-6 0 16,0 2 224-16,6-15 64 0,0 0 0 0,0 0 0 16,0 0 0-16,0 0 16 0,-9-7 0 0,6-6 0 0,3-6-464 0,5-11-128 15,2-10 0-15,5-9 0 0,3-5-128 0,4-6-112 16,0-5-16-16,2-1 0 15,-2 2-160-15,7-2-32 16,1 0-16-16,5 2 0 0,1 1 208 0,-1 5 32 0,3 2 16 0,0 8 0 0,1 2 208 0,-1 2 0 16,2 7-160-16,-3 8 160 0,-6 5 0 0,0 3 0 15,-4 5-144-15,-2 7 144 0,-3 1 0 0,-1 5 0 16,-2 3 0-16,-3 4 0 0,-3 1 0 0,-1 5 0 16,-1 3 0-16,0 3 0 0,0 1 0 0,0 7 176 15,-1 2-176-15,-1 5 160 0,-3 2-160 0,1 4 128 16,-1 8-128-16,0 5 128 0,2-2-128 0,0 5 160 15,-2-2-160-15,2-1 160 0,0-3-160 0,1-1 0 16,0-1 0-16,2 2 128 0,2 1-128 0,1 0 0 0,0-1 0 0,1 1 0 16,4-2 0-16,1 1 0 0,3-2-144 0,-4-7 144 15,1-6 0-15,4-6 0 0,2-3 0 0,-1-6 0 16,-1-2 0-16,0-6 0 0,1-1 0 0,-2 0 0 16,-3-8 0-16,3 0 0 0,-3-4 0 0,1-4 0 15,1-7-160-15,4-6-80 0,-3-1-16 0,0-9 0 31,-7-2-1248-31,-2-9-256 0</inkml:trace>
  <inkml:trace contextRef="#ctx0" brushRef="#br0" timeOffset="1483.35">6302 10028 30399 0,'-19'-5'2704'0,"-3"0"-2160"15,-3 0-544-15,9 2 0 0,5 3 1840 0,11 0 256 16,0 0 48-16,0 0 16 0,0 0-1936 0,8 13-384 15,3 3-80-15,5 0-16 16,2 5-448-16,5 0-112 0,-3 0-16 0,6 1-9712 16,1 4-1936-16</inkml:trace>
  <inkml:trace contextRef="#ctx0" brushRef="#br0" timeOffset="2516.4">9876 9156 18431 0,'-19'-6'816'0,"-5"3"160"0,-2 3-784 0,0 3-192 0,1 3 0 0,2 1 0 16,1-1 3168-16,1 4 592 0,2 4 112 0,-5 7 32 16,-2 5-2800-16,-6 6-544 0,-5 3-112 0,-11 8-32 15,-10 10-272-15,-1 16-144 0,1 21 160 0,3 8-160 16,4 6 160-16,6 12-160 0,5 14 160 0,5 18-160 0,4 17 336 15,9 8-16-15,2 10-16 0,8 2 0 0,4 6-144 0,4 5-32 16,8 0 0-16,4-9 0 0,3-10-128 0,8-7 0 16,13 2 0-16,13-21 0 0,14-16 0 0,20-9-256 15,17-12 64-15,1-11-10400 16,-4-15-2080-16</inkml:trace>
  <inkml:trace contextRef="#ctx0" brushRef="#br0" timeOffset="4533.08">11157 10023 28559 0,'0'0'2544'0,"0"0"-2032"16,0 0-512-16,0 0 0 0,-11 8 192 0,3 0-64 16,0 0-128-16,1 3 192 0,7-11-192 0,-5 18 0 15,0 3 0-15,2 3 0 0,2 5 0 0,-3 8 0 16,1 9 0-16,-3 9 0 0,-4 11 0 0,-1 6 0 15,-2 6-128-15,-3 11 128 0,0 2-192 0,-2 14 32 16,2 5 0-16,-3-2 0 0,-2-2-96 0,-6-2 0 16,-7-4-16-16,-4 1 0 0,-7-2 272 0,0-6 0 15,-2-8 0-15,4-7 0 0,3-9 0 0,8-10 0 16,3-8 0-16,6-9 0 16,7-10-1024-16,5-11-240 0,3-7-48 0</inkml:trace>
  <inkml:trace contextRef="#ctx0" brushRef="#br0" timeOffset="4799.43">11444 10023 14735 0,'-14'8'640'0,"1"3"160"0,-5 7-640 0,0 9-160 0,1 7 0 0,2 11 0 15,9 11 4016-15,3 2 768 0,0 6 144 0,1 2 48 16,4 3-3984-16,1 0-800 0,0 0-192 0,5 3 0 15,3 3 128-15,4 4-128 0,2 3 176 0,3-2-176 16,2-3 128-16,-4-1-128 0,-5-4 0 0,-1 2 0 16,3-2 0-16,-4 3-176 0,-3 1 0 0,0-1 0 15,-3-1-352 1,-2-10-80-16,0-1-16 0,-1-7 0 0,-4-3-112 0,1-3-32 0,1-7 0 16,-5-4 0-16,-3-7 0 0,-2-8 0 0,2-3 0 0,-3-5-6912 15,0-8-1376-15</inkml:trace>
  <inkml:trace contextRef="#ctx0" brushRef="#br0" timeOffset="4999.3">10817 11525 35247 0,'-36'2'1552'0,"15"0"336"0,-1-2-1504 16,8 0-384-16,2-2 0 0,12 2 0 0,0 0 912 0,0 0 112 0,0 0 32 0,20-8 0 15,2 1-816-15,2-1-240 0,3 0 0 0,4 4 128 16,1-4-128-16,-2 3-160 0,1-2 160 0,-1 3-208 15,4 4 208-15,1 0 0 0,6-2 0 0,8 2 0 16,7-2-256-16,7 2 0 0,6 0 0 0,5 0 0 31,0 0-2864-31,-12-1-576 0</inkml:trace>
  <inkml:trace contextRef="#ctx0" brushRef="#br0" timeOffset="5533.28">12542 10354 10127 0,'0'0'448'0,"0"0"96"0,-7 4-544 0,1 0 0 0,0-4 0 0,1 6 0 15,5-6 4672-15,0 10 832 0,0 2 176 0,5 5 16 16,-2 3-4352-16,3 4-864 0,-1 9-176 0,1 4-48 15,-1 4 0-15,3 7 0 0,-1 5 0 0,-3 8 0 16,0 10-64-16,-1 1 0 0,-5 8-16 0,2-1 0 16,-1-5-176-16,-3 0 0 0,1 1 144 0,0 1-144 15,-2 1 0-15,2 3-240 0,0 3 48 0,1-2 0 16,-1-4-1904 0,0-10-368-16,0-3-80 0</inkml:trace>
  <inkml:trace contextRef="#ctx0" brushRef="#br0" timeOffset="5999.14">15047 11901 33119 0,'0'0'1472'0,"0"0"288"0,6 11-1408 0,2 2-352 0,-1-2 0 0,1 5 0 0,0 2 128 0,1 3-128 16,1 1 128-16,0 4-128 0,-2 1 0 0,0 2 128 15,1 0-128-15,-1 5 0 16,-1 4 128-16,-1 6-128 0,-1 4 160 0,-3 2-160 0,-2 4 0 0,-5 7 0 16,-3 7 0-16,-2 13-14944 15</inkml:trace>
  <inkml:trace contextRef="#ctx0" brushRef="#br0" timeOffset="7066.35">17494 10007 23951 0,'0'0'2128'0,"0"0"-1696"0,0 0-432 0,0 0 0 16,-3-10 1488-16,-10 15 224 0,4 0 32 0,9-5 16 15,-5 13-1408-15,2 6-352 0,-1 7 0 0,4 6 0 16,5 8 0-16,0 10 128 0,0 6-128 0,1 6 0 16,-1 6 0-16,0 2 0 0,-2 4 0 0,-3 3 0 15,-3 4 0-15,0 2 0 0,1 2 0 0,-1 0 0 16,1-3 0-16,-3 0 0 0,-3-2 0 0,2-1 0 16,0 0 0-16,1-2 128 0,0-2-128 0,2-4 0 15,-2-6-192-15,0 0-96 0,-1-8-32 0,-1-4-8528 16,-1-4-1712-16</inkml:trace>
  <inkml:trace contextRef="#ctx0" brushRef="#br0" timeOffset="7533.21">18258 10766 28559 0,'-19'7'1264'0,"9"-3"272"0,-1 6-1232 0,3-2-304 0,8-8 0 0,0 0 0 15,-5 10 1984-15,5-10 320 16,0 0 80-16,0 0 16 0,-5 9-2000 0,4 4-400 0,-1 0 0 0,2 3-144 16,3 0 144-16,2 8-128 0,2 3 128 0,-1 7-128 15,2 6-64-15,-2 2 0 0,1 3 0 0,-1 3 0 16,-3-3 16-16,2-3 0 0,0-5 0 0,2 0 0 15,-1-5 176-15,-1 0 0 0,3-3 0 0,0-5 0 16,-2-3 0-16,4-5-160 0,-10-16 160 0,13 11 0 16,-13-11-192-16,0 0 192 0,22-3-192 0,1-5 192 15,-4-8-240-15,2-5 64 0,0-5 16 0,-1-6 0 16,1-3 160-16,-1-2 0 0,-1-2-144 0,-1 1 144 16,-6-1 0-16,0 2 0 0,-8 0 0 0,-2 2 0 15,-5-2-192-15,-2 5 192 0,-5 0-192 0,-1 3 192 16,-2 3 0-16,0 2 0 0,-1 8 0 0,-2 5 0 0,-3 3 0 0,1 2 0 15,-1-1 224-15,0 7-64 0,-1 0 144 0,3 0 16 16,-1 0 16-16,2 7 0 0,0 2-112 0,0 4-32 16,3 3 0-16,0 0 0 0,4 7-192 0,-3-1 0 15,3 1 0-15,1-1 0 16,4 2-576-16,3-5 0 0,4-1 0 16,2-2-9680-16,3 0-1952 0</inkml:trace>
  <inkml:trace contextRef="#ctx0" brushRef="#br0" timeOffset="7983">18963 11028 34095 0,'-18'14'3024'0,"5"-3"-2416"0,-1-1-480 0,2 3-128 15,0-5 1344-15,0 0 240 0,12-8 48 0,-12 6 16 16,12-6-1328-16,-10 7-320 0,10-7 0 0,0 0 0 15,-10 8 0-15,10-8 0 0,-8 11 0 0,0 0 0 16,2 2-144-16,1 0 144 0,0 6-160 0,2 4 160 16,0 1-208-16,0 8 48 0,-1 0 16 0,4 2 0 15,-1 6 144-15,1-3-128 0,3 3 128 0,3-3-128 16,2-4 128-16,2 0 0 0,1-5-144 0,2-3 144 16,0-5 0-16,1-4 0 0,1-3 0 0,-2-5 0 15,-13-8-128-15,17 0 128 0,-17 0 0 0,23-9 0 16,-2-6-192-16,1-6 16 0,1-4 16 0,1-7 0 15,-2-9 16-15,4-3 0 0,1-9 0 0,2 3 0 16,-3-3-32-16,-4 0 0 0,-1 5 0 0,-3 3 0 0,-4 5-160 0,-4 1-48 16,-4 2 0-16,-6 2 0 15,-5 6 128-15,-6 3 32 0,-2 4 0 0,-3 4 0 0,-3 2 224 0,-2 8 240 16,-6 0-48-16,-2 6-16 0,-2 1 464 0,1 4 112 16,1 4 16-16,2 1 0 0,1 0-112 0,4 1-16 15,-2 4 0-15,1 0 0 0,2-2-432 0,-1 2-80 16,2 1-128-16,1-1 176 0,5-3-176 0,1 1-224 15,13-11 48-15,0 0 16 16,-2 13-1232-16,2-13-240 0,4 8-48 0,7 0-9184 16,5-3-1824-16</inkml:trace>
  <inkml:trace contextRef="#ctx0" brushRef="#br0" timeOffset="8553.91">19595 8848 23951 0,'-11'6'2128'0,"3"4"-1696"0,1 6-432 0,6 5 0 16,5 3 1856-16,3 3 272 0,4 4 64 0,4 4 16 15,-1 4-1872-15,4 1-336 0,3-3-128 0,3 3 0 16,4-3 128-16,6 8 0 0,3 8 0 0,10 4-128 15,4 8 128-15,4 12 0 0,2 1 0 0,-2 7 0 16,-9 0 0-16,-5 5 128 0,-6 5-128 0,-6 8 0 16,-5 14 192-16,-3 2-48 0,-10 0 0 0,-5 3 0 15,-6 3-144-15,-4 3 160 0,-6 2-160 0,-6-3 160 16,-5-5-32-16,-11 5 0 0,-10 6 0 0,-8-6 0 16,-6-5 160-16,-5-2 32 0,-8 2 0 0,5 0 0 15,5-3-320-15,1 0 0 0,-1-7 0 0</inkml:trace>
  <inkml:trace contextRef="#ctx0" brushRef="#br0" timeOffset="9716.56">11154 10219 1839 0,'-39'-5'160'0,"39"5"-160"0,8-16 0 0,-1 5 0 16,-1 1 688-16</inkml:trace>
  <inkml:trace contextRef="#ctx0" brushRef="#br0" timeOffset="9967.2">11325 9978 5519 0,'0'0'496'0,"0"0"-496"0,0 0 0 0,0 0 0 0,0 0 2656 0,0 0 432 15,0 0 96-15,0 0 16 0,0 0-2176 0,0 0-448 16,0 0-64-16,0 0-32 0,0 0 32 0,0 0 16 16,0 0 0-16,0 0 0 0,0 0 16 0,0 0 0 0,0 0 0 0,0 0 0 15,13 0-288-15,0-2-64 0,3 4-16 16,-2-2 0-16,3 0-176 0,-3 0 0 0,0 5 0 0,2-2-6816 31,2 0-1472-31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4T10:50:27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10866 3935 21183 0,'0'0'1888'0,"0"0"-1504"0,0 0-384 0,0 0 0 0,0 0 1344 0,0 0 192 0,0 0 32 0,0 0 16 15,0 0-800-15,0 0-144 16,0 0-48-16,0 0 0 0,0 0-352 0,0 0-80 0,0 24-16 0,-1-8 0 16,1 8-144-16,-2 0 0 0,1 2 0 0,-3 2 0 15,0 5 0-15,-3 7 0 0,-1 1 0 0,-2 12 128 16,2 0-128-16,-1 8 0 0,-1 5 0 0,-1-2 0 15,-2-3 0-15,0-3-144 0,-1-8 144 0,1 1 0 16,0-4-128-16,0 1 128 0,-1-1 0 0,1 1 0 16,2 5-304-16,1-2 48 0,2-4 16 0,3-6 0 31,4-5-544-31,1-3-112 0,1-5-32 0</inkml:trace>
  <inkml:trace contextRef="#ctx0" brushRef="#br0" timeOffset="882.66">15897 4248 12895 0,'0'0'576'0,"0"0"112"0,-14 4-560 0,0 1-128 0,-1 2 0 0,4-1 0 16,0 2 2768-16,-1 0 528 0,1-1 96 0,0 2 32 16,0 7-2416-16,-1 0-496 0,0 0-80 0,0 5-32 15,0 0-176-15,0 2-32 0,-2-1-16 0,3 5 0 16,1 5-48-16,2 1-128 0,0 0 192 0,2-1-64 15,-1 0 32-15,1 4 0 0,-1-1 0 0,4 0 0 16,0-4 32-16,3 1 0 0,0 2 0 0,3-2 0 16,2-3 0-16,1 1 16 0,4-1 0 0,3-3 0 15,3 1 32-15,3-4 0 0,2-7 0 0,3-2 0 16,3-6 720-16,4-3 160 0,1-5 32 0,3-3 0 16,2-5-1600-16,0 0-304 0,0-8-64 0,-2-1-16 15,1-3 832-15,-3-1 352 0,-1-3-32 0,-4 0 0 0,-8 0 64 0,-2-2 0 16,-3 0 0-16,-4 2 0 0,-2-3-48 0,-4 6 0 15,-6-5 0-15,-4-3 0 0,-3-1-80 0,-3-4-32 16,-4-1 0-16,-4 1 0 0,-5 2-352 0,-3 0-80 16,-4-3-16-16,1-1 0 15,-4 9-448-15,-1 1-96 0,-6 2 0 0,-2 8-16 16,-2 3-1120-16,-1 10-208 0,-6 6-64 0</inkml:trace>
  <inkml:trace contextRef="#ctx0" brushRef="#br0" timeOffset="2399.8">10873 9859 33279 0,'0'0'1472'0,"0"0"320"0,0 0-1440 0,0 0-352 0,0 0 0 0,0 0 0 15,0 0 704-15,13-3 80 0,3-2 16 0,1 4 0 16,1 2-560-16,1-1-112 0,0 0-128 0,2 5 176 15,2 1-176-15,-1 2 0 0,4 2 0 0,0 5 128 16,-1-6-128-16,1 9 0 0,1 1 0 0,-1 8 0 16,0 2 0-16,-4 5 0 0,-6 6 0 0,-1 10 0 31,-7 14-432-31,-5-1-112 0,-6 6-32 0,-5-4 0 16,-8 0-224-16,-4 0-48 0,-2 1-16 0,-2 2 0 0,-2 1 480 0,2 1 112 0,-2 1 16 0,4-10 0 15,3-5 512-15,4-8 96 0,1-6 32 0,2-2 0 16,1-8 576-16,3-6 128 0,2-5 32 0,3-5 0 15,3-3-208-15,0-13-32 0,0 0-16 0,0 0 0 16,0 0-160-16,0 0-48 0,0 0 0 0,16 0 0 16,0-8-352-16,0-2-80 0,3-6-16 0,2-3 0 15,3-7-208-15,3-3 0 0,2-6 0 0,3-10 0 16,3-10-800-16,1-9-256 0,-3-2-48 0,3-3-16544 16</inkml:trace>
  <inkml:trace contextRef="#ctx0" brushRef="#br0" timeOffset="2601.46">11354 9121 20271 0,'-8'24'896'0,"3"-11"192"0,-1 0-880 0,1 1-208 0,0 2 0 0,9 2 0 15,2 3 4672-15,8 3 896 0,4 1 192 0,5 3 16 16,9 4-4688-16,0 1-960 0,-2 3-128 0,2-3 0 15,-1 1-256-15,-1 2 80 0,1 0 16 0,1 5 0 32,2-5-1888-32,2-2-368 0,3-5-80 0</inkml:trace>
  <inkml:trace contextRef="#ctx0" brushRef="#br0" timeOffset="3167.29">12921 8838 31727 0,'-23'5'1408'0,"7"6"288"0,-3 4-1360 0,-4 4-336 0,-4 2 0 0,-2 11 0 16,-1 3 736-16,-1 4 80 0,-3 6 16 0,1 3 0 16,-4 2-832-16,1 8 0 0,1 3 0 0,0 16-144 15,0 9 144-15,2 11-208 0,5 5 80 0,2 3 128 16,3-6-192-16,3 12 192 0,2 17-192 0,2 4 192 16,3-2-160-16,2-2 160 0,0-2 0 0,1 8-144 15,2 9 144-15,0-5 0 0,3-16 0 0,2 5-128 16,1 5 128-16,1-5 0 0,-3-14 0 0,1-15 0 15,-2-8 0-15,-1-8 0 0,-2-5 0 0,-2 3 0 16,1 1 0-16,-1-9 0 0,0-11 128 0,-2-6-128 16,-6-7 512-16,0-8 48 0,-3-3 0 0,2-10 0 15,0-5 0-15,-2-5 0 0,-3-1 0 0,-3-2 0 0,-1-8-272 0,-2 1-48 16,-5-7-16-16,1-7 0 16,0-2-608-16,-3-10-128 0,-3-10-32 15,0-11-10512-15,0-18-2096 0</inkml:trace>
  <inkml:trace contextRef="#ctx0" brushRef="#br0" timeOffset="3390.09">12009 9795 26719 0,'0'0'2368'0,"0"0"-1888"0,-6 8-480 0,6-8 0 16,-4 11 4480-16,4-11 784 0,0 0 176 0,16 13 16 15,7 2-4448-15,6-1-1008 0,4 2 0 0,6 3 0 16,4-1-176-16,-3 1 48 0,-1-1 0 0,1-7 0 16,2-1 0-16,6-7 0 0,8 3 0 0,13-4 0 31,10-2-1184-31,3-2-224 0,1-6-64 0,-1-6-10800 0,-5-7-2160 0</inkml:trace>
  <inkml:trace contextRef="#ctx0" brushRef="#br0" timeOffset="3936.94">14341 8825 12895 0,'-16'13'1152'0,"4"-8"-928"0,0 3-224 0,-1 2 0 15,0 4 5520-15,0 4 1072 0,2 6 192 0,1 10 64 16,1 1-5424-16,-1 7-1072 0,0 11-224 0,1 8-128 16,-1 0 0-16,-3 8 0 0,-4 9-208 0,-4 15 64 15,-2 21 144-15,-2 5-192 0,-3 6 192 0,-5 20-192 16,-3 19 192-16,-1 4-128 0,1-3 128 0,2 22-128 0,3 13 128 16,2-4 0-16,1-16 0 0,5 3 0 0,9-2 464 0,6-11 128 15,6-14 32-15,13-10 0 0,12-11-272 0,18-16-48 16,20-21-16-16,24-10-12032 15,21-13-2400-15</inkml:trace>
  <inkml:trace contextRef="#ctx0" brushRef="#br0" timeOffset="4832.85">18854 8599 2751 0,'0'0'128'0,"0"0"16"0,0 0-144 0,14 15 0 0,0-3 0 0,4 1 0 0,1 3 6016 0,5 5 1152 15,4 0 256-15,5 14 32 0,6 7-5728 0,6 14-1152 16,5 10-240-16,4 11-32 0,9 8-48 0,-1-1 0 16,-2 1 0-16,-4 5 0 0,-5 8 0 0,-7 11 0 15,-9 6 0-15,-5-4 0 0,-2-10-64 0,-9 13 0 16,-3 13-16-16,-5 0 0 0,-4 4 128 0,-9-5 16 16,-6-4 16-16,-3 9 0 0,-5 15 16 0,-7-11 0 15,-6-16 0-15,-6 6 0 0,-10 10-96 0,-8-7-32 16,-6-7 0-16,-4-11 0 0,-1-10-224 0,-2-1-256 15,2 1 48-15,-7-7-15808 0</inkml:trace>
  <inkml:trace contextRef="#ctx0" brushRef="#br0" timeOffset="5683.97">16079 10174 6447 0,'0'0'576'0,"0"0"-576"15,-10-2 0-15,-1-1 0 0,-4-2 2592 0,4 2 416 16,2-2 64-16,9 5 32 0,-12-6-912 0,1 6-176 15,-2-2-32-15,2 2-16 0,1 2-352 0,2 1-64 16,-1 2-16-16,-2 3 0 0,-2 3-544 0,0 2-112 16,-2 6-32-16,1 4 0 0,-4 1-480 0,1 5-112 0,-3 3 0 0,1 8-16 15,-2 0-240-15,-3-2 0 0,-3 3 0 0,1 2 0 16,-1 0 0-16,1 2 0 0,1 0 0 0,-4-2 0 16,-2-6-144-16,4 4 144 0,3-3 0 0,5-3-144 15,4-3 336-15,2-6 64 0,4-5 0 0,2-2 16 16,3-3 112-16,4-16 32 0,1 13 0 0,-1-13 0 15,13 11-256-15,0-3-160 0,-2-1 192 0,5-1-192 16,3-1 0-16,5 0 0 0,4-2 0 0,1 0-144 16,1-1 144-16,2 3 0 0,3-2 0 0,6 3 0 15,2-4 0-15,8 3-128 0,7-4 128 0,5 1 0 16,1 4 0-16,-3-1 0 0,-3-3 0 0,-5 1 0 16,-4 2 0-16,-5-2 0 0,-4-3 0 0,-2 0 0 15,1 0 0-15,-7-3 0 0,-5-2 0 0,-3 2 0 16,-1-5 224-16,-6-2 32 0,-4-1 0 0,-2-2 0 0,-3-3 320 0,-1 0 64 15,-6-8 0-15,-2-5 16 0,-4-5-208 0,-3-6-32 16,-5-2-16-16,-4-6 0 0,-3-5-400 0,1 5 0 16,-2-2 0-16,-1 2 0 15,-1 2-704-15,-1 1-32 0,2 1 0 0,2-1 0 16,0 4-608-16,0 4-128 0,1 5-32 0,0 8 0 16,-2 6 128-16,3 5 32 0,2 5 0 0,0 2 0 0,-3 6 976 0,0 0 208 15,-2 6 160-15,2 2-208 0,1 5 592 0,0 0 112 16,2 6 16-16,2-1 16 0,1 3 272 0,2-2 48 15,-1-3 16-15,3 2 0 0,1-2 112 0,1 3 32 16,1-1 0-16,3 2 0 0,0 5-480 0,4 3-80 16,4 0-32-16,3 2 0 0,3 2-416 0,2 5 0 0,1 0 0 15,3 2 0-15,2-1-240 0,2 2 32 0,0 5 0 0,1-5 0 16,0-3-80-16,3-3-16 0,2-2 0 0,-5-8 0 31,-4-6-112-31,0-4-32 0,-1-4 0 0,-1-4 0 16,-3-4-240-16,0-5-48 0,1-7-16 0,2-9-8864 0,2-10-1776 0</inkml:trace>
  <inkml:trace contextRef="#ctx0" brushRef="#br0" timeOffset="6732.3">16167 11684 30399 0,'-8'8'1344'0,"-3"0"288"0,0-3-1312 0,1 2-320 16,2-3 0-16,8-4 0 0,0 0 1104 0,0 0 160 15,0 0 16-15,0 0 16 16,0 0-1872-16,0 0-368 0,14 5-80 0,2-3 0 16,2-4-64-16,1-3-16 0,5 2 0 0,0-5-11728 0</inkml:trace>
  <inkml:trace contextRef="#ctx0" brushRef="#br0" timeOffset="6916.19">16337 11610 35007 0,'-16'8'3120'0,"8"0"-2496"0,-2 0-496 0,2-3-128 16,0 2 192-16,8-7 0 0,0 0 16 0,0 0-10704 15,0 0-2160-15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9-05T18:47:45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17880 13479 107 0,'0'0'69'0,"0"0"60"16,0 0-75-16,0 0-6 15,0 0 1-15,0 0 20 16,23 15-20-16,-20-15-13 16,1 0-8-16,0 0-11 15,1-4-7-15,2-1-10 0,0-4-3 16,-1 1-47-16,2-10-57 16,0 1-83-16,-1 0-116 0</inkml:trace>
  <inkml:trace contextRef="#ctx0" brushRef="#br0" timeOffset="526.77">17984 13405 143 0,'0'0'94'0,"0"0"-65"0,0 0-29 15,0 0 10-15,0 0 114 16,0 0 26-16,0 0-49 16,-4 11-6-16,1-11-20 15,0 0 15-15,0 0-17 16,1 0 7-16,-1 0-34 15,0 0-5-15,0 0 5 16,2 0-1-16,-1 0-10 16,1 0-18-16,0 0-8 15,0-2-9-15,-1-1-11 16,1-1-40-16,-1-1-43 16,2-1 0-16,0 0 17 15,0-1 1-15,0-3-51 16,0 1-80-16,0 2-22 0</inkml:trace>
  <inkml:trace contextRef="#ctx0" brushRef="#br0" timeOffset="1257.83">17956 13233 46 0,'0'0'155'0,"0"0"192"16,0 0-150-16,0 0-54 15,0 0 13-15,0 0-35 0,0 0-28 16,0 0-19-1,-1 0-3-15,1 0-6 0,-1 0-8 16,1 0-22-16,0 0-11 16,0 0-9-16,0 0-2 15,0 0 5-15,0 0-1 16,0 0 14-16,0 0-5 16,0 0 0-16,0 0 3 15,0 0-1-15,0 0-3 16,0 0-3-16,0 0-2 15,0 0 5-15,0 0-9 16,0 0-4-16,0 0 1 16,0 0-2-16,2 0-3 0,5-1-6 15,4-3 18 1,2-1 7-16,3 0 2 16,1-2-7-16,4 0 1 0,0-3 1 15,4-1 2-15,1-3 2 16,0 2-4-16,-1 0 2 15,0 1-18-15,1 2-1 16,-4 5 4-16,-1-3-11 16,-1 3 7-16,1 2-7 15,0-2 0-15,0-1 1 16,-1 1 8-16,-2-2-1 16,-1 2 6-16,-4-1-12 15,-2 1 7-15,-4 1 1 0,-1 1 2 16,-2 1-2-16,-1-1 10 15,-3 2-4-15,0 0 3 16,0 0 14-16,0 0 1 16,0 0-3-16,0 0-12 15,0 0-2-15,0 0-17 16,0 0-28-16,-2 0-74 16,-2 0-75-16,0 0-54 15,-3 2-92-15,2 1-167 16,-1 0-39-16</inkml:trace>
  <inkml:trace contextRef="#ctx0" brushRef="#br0" timeOffset="2005">18259 13022 609 0,'0'0'220'0,"0"0"2"15,0 0-16-15,0 0-45 16,0 0-55-16,0 0-7 16,0 0-6-16,-3-6-5 15,3 6-12-15,0 0-15 16,0 0-6-16,0 0 3 0,0 0 4 15,0 0 1-15,0 0 1 16,0 0-24-16,0 0-12 16,0 0-17-16,0 0-10 15,2 0-1-15,7 0 1 16,5 0 5-16,2 0-5 16,4 0 23-16,-1 0-4 15,1 3-8-15,1 0-4 16,-1-1-2-16,-2 1-5 15,1 2 9-15,0-1-9 16,-3 2 10-16,2-1-5 16,-4 1 3-16,0-3-8 15,-5 2 11-15,-1-2-6 16,-5-2-5-16,0 0-1 0,-1-1 2 16,-1 0 7-16,-1 0 1 15,0 0 1-15,0 0-10 16,0 0 8-16,1 0-9 15,0 0-3-15,2 0-2 16,0 2 5-16,-2-2 0 16,1 2 1-16,-2-1 0 15,0 0 8-15,0-1 6 16,0 1 22-16,0-1 27 16,0 3 0-16,-4 0-1 15,-4 5-26-15,-3 1-27 0,-1 3-1 16,-1 5-8-1,-2 3-1-15,1 0-1 0,0 3 0 16,0 0 0-16,0 0 1 16,1-2-1-16,0 2-14 15,2-6-16-15,1-1-28 16,1-2-39-16,3-2-24 16,1-2-53-16,5 3-141 15,0-3-80-15,0-4-237 0</inkml:trace>
  <inkml:trace contextRef="#ctx0" brushRef="#br0" timeOffset="3055.38">17992 14073 71 0,'0'0'104'0,"0"0"-104"0,0 0-32 15,0 0-62 1,0 0 47-16,0 0 45 0,0 0 2 16,-41-23 0-16,39 16 71 15,0 4 4-15,1 0-10 16,1 0-12-16,-2 3-4 16,2 0-10-16,0 0-1 15,0 0 8-15,0-1 3 16,0 0 0-16,0 0-20 15,0-4-19-15,0 1-9 16,0-3 11-16,0 0-11 16,0-3-1-16,0 1 0 15,0 2-28-15,0 0-36 16,-1 2-3-16,0 0-4 16,-2 2-40-16,2 1 40 0,-1 0 71 15,0 2 0 1,1 0 58-16,-1 0 34 0,1 0 3 15,0 0-22-15,0 0 2 16,1 0-8-16,0 0-23 16,0 0-10-16,0-1-8 15,0 1-11-15,0-2 17 16,0 2 17-16,-2-1 1 16,2 1-24-16,-2-1-14 15,1 1-12-15,0-2-1 16,-2 2-45-16,2-3-22 15,-1 1-63-15,0-3 5 0,-1 1-40 16,2 1-28-16</inkml:trace>
  <inkml:trace contextRef="#ctx0" brushRef="#br0" timeOffset="3652.24">17893 13879 35 0,'0'0'99'0,"0"0"1"16,0 0 8-16,0 0-21 16,0 0-28-16,0 0-20 0,0 0 10 15,0-1 4-15,0 1 14 16,0 0-4-16,0 0 15 15,0 0 20-15,0 0 22 16,0 0 3-16,0 0-17 16,0 0-18-16,0 0-17 15,0 0-4-15,0 0-16 16,0 0-6-16,0 8 2 16,0 7 16-16,0 4 17 15,0 4-23-15,0 4 0 16,2 3-17-16,1 3 18 15,0 7-21-15,-1 4-14 16,4 7 2-16,-1 3 2 16,2 7-14-16,1 0 0 0,1 1-5 15,0-4 3-15,-1-6 0 16,-1-6 0-16,0-6-1 16,-2-7-10-16,-2-5 0 15,-1-7 1-15,-1-1 0 16,-1-6 5-1,0-3-5 1,0 0 7-16,0-2-1 0,0 0-7 16,0 3-15-16,-3-1 0 0,-2 2-17 15,2-2 16-15,0-1-6 16,0-2 10-16,2-2-4 16,-1-3-8-16,2-3-24 31,0 0-59-31,-3-17-58 0,0-5-52 0,-2-3-481 0</inkml:trace>
  <inkml:trace contextRef="#ctx0" brushRef="#br0" timeOffset="4257.99">17816 14545 390 0,'0'0'415'0,"0"0"-150"16,0 0-50-16,0 0 6 15,0 0-36-15,0 0-61 16,0 0-60-16,0-2-24 15,0 2-24-15,0 0-16 16,2 0-15-16,6 6 15 16,2 11 16-16,2 6 34 15,0 6 14-15,0 1-5 16,-1 4-14-16,1-5-17 16,-5-3-2-16,1-5-16 0,-3-5-4 15,-1-6-4 1,-1-5-1-16,-2-1 7 15,-1-3-7-15,1-1 1 16,-1 0 5-16,0 0 15 0,0 0-11 16,0 0 3-16,2 0 1 15,-2 0 0-15,0 0 0 16,0 0 0-16,0 0-1 16,0 0-3-16,0 0-10 15,2-1 0-15,0-6-1 16,4-5 0-16,4-8 0 15,3-7 8-15,3-5 4 16,2-3-4-16,1 1-6 16,0 3-2-16,-2 5-20 15,-1 7-44-15,-2 2-32 0,-3 6-22 16,-2 3-4 0,-2-1-43-16,-1 3-85 0,-1 4-26 15,-1 0-214-15,-2 2-316 16</inkml:trace>
  <inkml:trace contextRef="#ctx0" brushRef="#br0" timeOffset="5646.9">18317 15186 67 0,'0'0'54'0,"0"0"-25"15,0 0 7-15,0 0 5 0,0 0-18 16,0 0-22 0,0 0 6-16,76 44-7 0,-64-40-15 15,8-2 14-15,-3-2-49 16,-1 0 3-16</inkml:trace>
  <inkml:trace contextRef="#ctx0" brushRef="#br0" timeOffset="6700.15">19525 15125 166 0,'0'0'202'16,"0"0"-202"-16,0 0-50 16,0 0-11-16,0 0-114 15</inkml:trace>
  <inkml:trace contextRef="#ctx0" brushRef="#br0" timeOffset="6756.06">19525 15125 8 0,'5'22'17'15,"-5"-19"-17"-15</inkml:trace>
  <inkml:trace contextRef="#ctx0" brushRef="#br0" timeOffset="27506.46">18107 15217 116 0,'0'0'85'16,"0"0"-6"-16,0 0 15 0,0 0-86 15,0 0 69 1,-10-8 30-16,8 6-61 0,0 1 0 16,1-1 12-16,1 2-6 15,0 0-13-15,0 0-24 16,0 0-15-16,0 0-46 16,0 0-70-16,0 0-52 15,0 0-171-15</inkml:trace>
  <inkml:trace contextRef="#ctx0" brushRef="#br0" timeOffset="29819.58">18483 15232 80 0,'0'0'155'0,"0"0"-90"16,0 0-30-16,0 0-6 15,0 0 10-15,0 0 14 16,0 0-8-16,0 0-2 16,0 0 10-16,0-2-1 15,0 2-10-15,0 0-20 16,0 0-11-16,0 0 0 16,0 0-3-16,0 0-7 15,0 0 12-15,0 0 3 0,0 0 6 16,0 0 11-1,0 0 13-15,0 0 22 0,0 0 7 16,0 0 0-16,0 0-23 16,0 0-1-16,0 0-2 15,0 0-15-15,0 0-26 16,0 0 17-16,0 0-2 16,0 0 0-16,0 0-5 15,0 0-2-15,0 0 1 16,0 0 6-16,0 0 8 15,0 0-5-15,0 0 13 16,0 0 11-16,0 0 1 16,0 0-3-16,0 0-12 15,0 0-2-15,0 0-7 16,0 0-16-16,0 0 14 0,0 0-23 16,0 0 15-1,0 0-7-15,0 0-9 0,0 0 9 16,0 0-4-16,0 0 6 15,0 0 5-15,0 0 7 16,0 0-5-16,0 0-9 16,0 0-3-16,0 0-5 15,0 0-2-15,0 0 1 16,0 0 14-16,0 0 1 16,5 0 13-16,2 6 2 15,2 6 38-15,3 3-12 16,1 5 2-16,4 4-11 15,0 5 9-15,2 2-20 16,0 0-1-16,-3 0-5 16,2-2-1-16,-2-3-23 0,-2 0 10 15,0-6-10 1,-4 0 11-16,0-1-11 16,-3-4-6-16,1-1-1 0,-1 0 0 15,-1-2 11-15,0-4-5 16,-2-1 1-16,-3-3-5 15,1-4 4-15,-2 0-5 16,0 0 12-16,0 0 7 16,0 0 5-16,0 0 5 15,0 0-9-15,0 0 0 16,0 0-14-16,0 0 0 16,0 0-7-16,0 0 0 0,0 0-1 15,4-5-7-15,-1-5 8 16,4-6 0-16,-1-3 10 15,4-5-4-15,1-2-4 16,1-1 3-16,-1-1-4 16,4-2 4-16,1 2-4 15,-2 2-1-15,2 1 0 16,-3 5 0-16,-2 5-6 16,-2 4 5-16,-4 4-10 15,-2 3 10-15,0 2 0 16,-3 1 0-16,1 0 1 15,0-2 1-15,1 1-1 16,1-2 0-16,-2 0 1 0,1 1-1 16,1-2 1-1,-1 0 0-15,1-1 0 0,1 0-1 16,-3 2 0-16,2 0 1 16,-3 2-1-16,2 1 0 15,-2 1 0-15,0 0-2 16,0 0-11-16,0 0-3 15,0 0-19-15,0 0-33 16,0 0-38-16,-11 0-74 16,-1 4-192-16,-2-1-461 0</inkml:trace>
  <inkml:trace contextRef="#ctx0" brushRef="#br0" timeOffset="31960.27">9203 14743 512 0,'0'0'138'15,"0"0"-50"-15,0 0-4 16,0 0 14-16,0 0-12 16,0 0-14-16,0 0-8 15,0 0-7-15,0 0-19 0,0 0 8 16,0 0-6-16,0 0-13 16,0 0 9-16,0 0 2 15,0 0 7-15,0 0 25 16,0 0-13-16,0 0 5 15,0 0-5-15,0 0 4 16,0 0-18-16,0 0-24 16,0 0 9-16,0 1-18 15,8 8 13-15,2 6-1 16,3 3 25-16,2 7 5 16,3 7 18-16,-1-2-16 15,-1 1-8-15,0-2-30 0,-3-4 3 16,-1-6-2-16,-3-3-7 15,-2-4 0-15,-2-2-8 16,-1-3 4-16,-1-1 3 16,-3-5-2-16,0 0 8 15,0-1 1-15,0 0 6 16,0 0 8-16,0 0-3 16,0 0 1-16,0 0-27 15,0 0 11-15,0 0-12 16,0-1-6-16,0-1 5 15,1-6-7-15,1-4 8 16,3-9 0-16,0-4 9 16,1-5-3-16,1 1-6 0,1 2 2 15,-1 6-2-15,1 0 0 16,-2 4 0-16,-1 2-1 16,2 1-15-16,-3 0 1 15,2 2 2-15,-4 2-1 16,1-1 5-16,-2 5-23 15,0 1-7-15,-1 2-2 16,0 3-3-16,0 0-24 16,0 0-44-16,0 0-49 15,1 10-130-15,1 3-329 16,-1 2-157-16</inkml:trace>
  <inkml:trace contextRef="#ctx0" brushRef="#br0" timeOffset="33189.46">10515 15261 484 0,'0'0'154'16,"0"0"-25"-16,0 0 35 15,0 0-12-15,0 0-36 16,0 0-41-16,0 0-14 0,4-8-7 16,-2 7-9-16,-1 1-6 15,0-2 13-15,0 0 12 16,1 2 5-16,-2 0 11 16,4 0-19-16,-1 0 5 15,2 0 6-15,3 0 12 16,2 10 20-16,3 7 8 15,2 6-50-15,1 5 7 16,-1 1-26-16,1 4-23 16,-3-2-3-16,0-3-3 15,-3-2 2-15,0-4-1 16,-2-5 1-16,-3-5-4 0,-1-4-1 16,-1-2 1-16,-2-4-11 15,-1-2 0-15,1 0 0 16,-1 0 6-16,0 0-6 15,0 0 0-15,0 0 8 16,0 0-8-16,0 0 7 16,0 0-8-16,0-1 0 15,0-9 1-15,3-4 0 16,0-6 8-16,-1-4-8 16,4-3 5-16,-1-1 0 15,2-1-5-15,-1 1-1 16,2 3-16-16,0 3-36 15,-1 2-44-15,2 3-17 16,-1 4-41-16,1 3-54 16,0 1-112-16,-3 6-291 0</inkml:trace>
  <inkml:trace contextRef="#ctx0" brushRef="#br0" timeOffset="41130.87">8260 12794 443 0,'0'0'0'0,"0"0"-160"15,-75 47-123-15</inkml:trace>
  <inkml:trace contextRef="#ctx0" brushRef="#br0" timeOffset="42604.78">8108 13062 201 0,'0'0'179'16,"0"0"-96"-16,0 0-12 16,0 0 33-16,0 0-10 15,0 0 28-15,0 0 0 16,0-1-18-16,0 1-42 16,0 0-27-16,1 0-35 0,0 0-11 15,2 0-5-15,1 0 16 16,3 0 0-16,2 5 37 15,2 2 10-15,1 3-30 16,1 4 2-16,1 5-18 16,2 6 15-16,-2 3 8 15,-1 1-23-15,0-5 18 16,-6-6-4-16,-1-8-7 16,-2-5-2-16,-3-3 3 15,-1-2-3-15,2 0 10 16,-2 0 8-16,0-9 26 15,0-7-7-15,0-5-14 16,0-5-2-16,0-1-7 0,1 2-12 16,1 0-7-1,3 0-1-15,2-4 16 0,-1-6-7 16,3-5 3-16,2-2 14 16,-1 1 7-16,1 4-18 15,-1 6-3-15,0 5-12 16,-2 7 0-16,-1 4-1 15,-1 2 1-15,-2 3 0 16,-1 3-1-16,-1 2-21 16,-2 4-7-16,0 1-38 15,0 0-63-15,0 1-50 16,0 15-11-16,0-3-121 16,0 1-235-16</inkml:trace>
  <inkml:trace contextRef="#ctx0" brushRef="#br0" timeOffset="43736.25">9199 13374 413 0,'0'0'73'16,"0"0"-72"-16,0 0-1 16,0 0 48-16,0 0 1 15,0 0 30-15,0 0 11 16,22 0-15-16,-17 0 13 16,1 2 0-16,1 3 16 15,2 4-33-15,2 1-6 16,-1 6-7-16,1 3 2 15,-2-2-24-15,-1 0-19 16,-2-3 17-16,-1-6-21 0,-3-3 7 16,-1-4 3-16,-1-1 8 15,2 0 18-15,-2 0 18 16,0 0-29-16,0-1 19 16,0-7-22-16,1-3-14 15,1-6-2-15,0-7-5 16,3-5-1-16,2-4-7 15,1-4 0-15,1-1-6 16,1-2 0-16,3 2 0 16,-3 4-26-16,2 5-50 15,-4 10-21-15,0 8-24 16,-3 5-49-16,-5 6-88 16,0 3-66-16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9-06T06:53:3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18058 4735 107 0,'0'0'248'0,"0"0"-130"0,0 0-77 16,0 0-30-16,0 0 230 16,0 0-95-16,0-4-39 15,0 3 26-15,0 1 16 16,0-2 2-16,0 2-61 15,0-2 8-15,-1 2-2 16,1 0-45-16,0 0-3 16,0-2-13-16,0 2-26 15,0 0 18-15,0 0-26 16,0 0 6-16,0 0 3 16,0 0-10-16,0 0 0 0,0 0-20 15,0 0-4-15,0 0 4 16,0 0-20-16,0 10 23 15,-1 8 17-15,1 9 42 16,-2 5 28-16,0 7-40 16,1 6-2 15,-2 0 47-31,0 4-44 0,1 1 8 16,0 0 6-16,2 1-25 15,0 3 8-15,-2 1-11 0,2 5 10 0,-1 1 8 16,0 4-15-16,0 3 14 15,1-1 10-15,0 2-16 0,0 1 12 16,0-2-13-16,0 0 7 16,1-3 14-16,3-2-36 15,0 2 9-15,2-2 14 16,-3 2-27-16,0 0 16 16,1 1-8-16,-1 0 0 15,-2-2 23-15,0-2-25 16,0 2 4-16,-1 0 14 15,0-1-30 17,0 2 23-32,0-3-16 15,0-1-8 1,2-2 20-16,1-1-20 0,-3 0 10 0,3-1 10 0,-1 4-20 16,0 0 14-16,-1 1-15 0,1 0 0 15,0-4 16-15,-1-4-16 0,0-5 0 16,0-5 13-16,2-4-13 15,-1 0 2-15,-1 0-2 16,-1-3 0-16,0 1 12 16,0 2-11-16,0 0 5 15,-1-1-4-15,-5 1-1 16,2-3-2-16,-1-2 1 16,0-1-1-16,2-3 1 15,-1-2-10 16,1-6 10-31,0-3-12 0,1-5-46 0,1-4 0 16,-2-5-42-16,-1-6-45 0,-1 0-28 16,-13-22-139-16,3-5-427 0,-1-3-375 15</inkml:trace>
  <inkml:trace contextRef="#ctx0" brushRef="#br0" timeOffset="764.65">17821 7568 103 0,'0'0'741'0,"0"0"-596"16,0 0 18-16,0 0 40 16,0 0-74-16,0 0-50 15,0 0-24-15,13 0-33 16,-6 0 10-16,4 2 55 15,2 8 11-15,3 6 42 16,1 6-59-16,1 6 3 0,0 8-16 16,0 7-9-1,0 3 24-15,-3 2-40 0,0-2-6 16,0 1 12 0,-2-5-49-16,-2-2 20 0,1-3-17 15,-4-7 9-15,0-1-8 16,0-7-2-16,-1-3 2 15,-3-5 11-15,-1-8 0 16,-2 0-11-16,1-6 22 16,-2 1-7-16,0-1 49 15,0 0-47-15,0 0 3 16,1 0-6-16,-1 0-17 16,0 0-1-16,1 0 0 15,-1 0-15-15,0 0 15 16,0 0 0-16,3 0 15 0,-1-4 7 15,4-7-16-15,2-7 4 16,5-10 7-16,2-11-11 16,5-8 40-1,6-18-34-15,5-17 1 0,0 7 7 16,-3 6-19-16,-5 11-2 16,-1 13-7-16,-1-2-18 15,1-5 8-15,-2 7-59 16,-3 5-12-16,-4 7 15 15,-2 3-45-15,-3 5 15 16,-2 2-31-16,0 3-30 16,-2 3-4-16,-1 6-41 15,-1-2-47-15,-1 5-25 0,-1 1-270 16</inkml:trace>
  <inkml:trace contextRef="#ctx0" brushRef="#br0" timeOffset="3237.51">16490 6424 730 0,'0'0'311'16,"0"0"-151"-16,0 0-13 16,0 0 17-16,0 0-13 15,0 0-72-15,0-2-44 16,0 2-20-16,0 0-14 15,0 0-2-15,0 0-5 0,1 0-7 16,3 0 13-16,4-3 0 16,2 2 31-16,6-3 12 15,5 4-2-15,4 0 0 16,3 0-6-16,0 5-21 16,0 8 29-16,-3 7-18 15,-4 5 14-15,-3 7 7 16,-5 6-11-16,-6 7 27 15,-3 6-20-15,-4 1 26 16,0 0 25-16,-6 0-41 16,-9-8 2-16,-3-3 13 15,-6-8-42-15,-4-5 45 16,-5-3-52-16,-4-6-5 16,-3-3 16-16,2-7-29 0,5-1-18 15,5-5-26 1,10-1-36-1,7-2 28-15,7 0-74 0,4 0-57 0,2-2-114 16,34-27-53-16,-1 0 43 16,0-6-226-16</inkml:trace>
  <inkml:trace contextRef="#ctx0" brushRef="#br0" timeOffset="3704.78">16917 6397 742 0,'0'0'203'15,"0"0"-54"-15,0 0 45 16,0 0-33-16,0 0-24 15,0 0 10-15,0 0-56 16,-24-1 30-16,16 6-10 16,-1 7-39-16,-2 7 20 15,-2 5-43-15,1 8 16 16,-2 5 30-16,4 5-43 16,-1 0 9-16,5 2-6 15,0 0-26-15,5-1 46 0,1 1-39 16,0 0 17-16,1-2 9 15,11-1-49-15,-1-5 9 16,4-5-22-16,0-3-1 16,3-6-13-16,-1-5 14 15,0-2 0-15,-1-7 0 16,0-2-3-16,0-5 3 16,1-1-21-16,0 0-53 15,5-11 8-15,-1-6-98 16,17-25-93-16,-5 2-126 15,-4 0-430-15</inkml:trace>
  <inkml:trace contextRef="#ctx0" brushRef="#br0" timeOffset="6716.81">18327 4693 324 0,'0'0'148'0,"0"0"-8"16,0 0-30-16,0 0-59 15,0 0-23-15,0 0-19 16,-10-32 30-16,10 30-4 0,0 2 7 16,-2 0 31-16,0 0 0 15,1 0-40-15,1 0 0 16,0 0 11-16,0 0 28 16,0 0 3-16,0 0-33 15,0 0 19-15,0 0-24 16,0 0-1-16,0 0 18 15,0 0-22-15,0 0 13 16,0 0 6-16,0-2-29 16,0 2 16-16,0 0-18 15,0 0-8-15,0 0 24 16,1 0-18-16,3 0 11 16,2 0 39-16,2 0-27 0,1 0 21 15,2-2-10-15,1 2-20 16,2 0 29-16,5-2-26 15,3 0 2-15,5-1 35 32,4-3-54-32,7 0 21 0,3-2-13 0,2 0 10 15,4-1 31-15,2 0-36 16,4-1 8-16,-2 4-3 16,0-1-23-16,3 1 14 15,-2 2-26-15,4-2 8 16,0 2 23-16,1 0-31 15,3-2 8-15,0 0 9 16,1 0-4-16,-1-1 5 0,0-2-4 16,-3 3 3-1,-3 1 13-15,-1 1-20 0,-3 1 2 16,2 2 8-16,-2 1-15 16,0 0 8-16,-1 0-9 15,2 0-3-15,-3 0 13 16,1 0-15-16,2-2 12 15,0-3-12-15,2-2 9 16,4 0-18-16,1-1 9 16,0-1 0-16,-2 2 6 15,-3 2-5-15,-4 1-1 16,-3 1 5-16,-1 0 5 0,-2 2-20 16,2-1 5-16,-1-1 5 15,2-1 11-15,0-2-10 16,1 0 9-16,1 0-4 15,0 1 0-15,-2 1-12 32,0 2-6-17,-2 2 12-15,-1 0 0 16,-1 0 0-16,-1 0 0 0,-1 0 2 0,-1 0-1 0,-3 0-2 16,2 2-15-16,-2 1 16 15,0 0 12-15,0 0-3 16,-1 0-3-16,-1-2-6 15,-1-1-6-15,0 0 5 16,2 0-7-16,-1 0 8 16,0 0 15-16,1 0-14 0,1 0-1 15,0 0 2-15,2 0 4 16,-2 0-12-16,5 0 3 16,-2 0 3-16,2 0 1 15,-1 0-1-15,-1 0 0 16,1 2 6-16,-1-2 0 15,-3 2-12-15,0 0-6 16,-1 0 12-16,-6 1-3 16,-1 0 5-16,-5 0-2 15,-2-1 9-15,-2 2-9 16,-3-2 0-16,-3 0-8 16,0 1 8-16,-1 0 6 15,1-1-5-15,0 1-1 0,-5 0 0 16,0-1 3-16,-1 0-9 15,-2-1 4-15,0-1 2 16,-2 2 3-16,2-2-1 16,-2 0-2-16,2 2 0 15,1-2 6-15,1 0-14 16,-1 0-1-16,1 2 9 16,-2-2 9-16,2 1-9 15,-2 1 0-15,2-1 0 16,1-1 5-16,0 2-13 15,0-1 2-15,0 0 6 16,2-1 10-16,0 2-4 16,0-2-6-16,-1 0 0 15,-1 0 8-15,-2 0-16 16,-1 0 7-16,-4 0 1 0,-1 0-2 16,0 1-34-16,0-1-28 15,-3 2-61-15,-10 0-137 16,-18-2-18-16,-2 0-336 15,5-8-437-15</inkml:trace>
  <inkml:trace contextRef="#ctx0" brushRef="#br0" timeOffset="7224.01">22379 4153 1076 0,'0'0'300'16,"0"0"-111"-16,0 0 51 15,0 0-60-15,0 0-45 16,0 0-20-16,0 0-90 16,13 0-24-16,3 0 16 15,6 1 17-15,8 5 53 16,3 2-35-16,3 1-9 15,3 1 21-15,1-2-54 16,-1 0 22-16,1 2-32 16,-4-1 15-16,-3-2-17 15,-4-1 9-15,-6 2-7 0,-4-5 20 16,-5 3-20-16,-6-4 0 16,-3 0-1-16,-3-1-5 15,-2 1 6 1,0-1 9-16,0 0 58 0,0 1 48 15,-1 2-62-15,-7 3 26 16,-5 5-9-16,-8 7-42 16,-9 8 47-16,-6 9-25 15,-5 5-10-15,-3 4 11 16,-4 4-43-16,-2-2-2 16,1-1-6-16,1-4-27 15,3-5 27-15,6-6-115 16,4-7-53-16,7-9-69 15,2-15-150-15,8-2-282 16,5-15-908-16</inkml:trace>
  <inkml:trace contextRef="#ctx0" brushRef="#br0" timeOffset="8102.24">21192 3309 447 0,'0'0'292'15,"0"0"-81"-15,0 0-19 16,0 0 1-16,0 0-19 16,0 0-81-16,0 0 7 15,0-6-16-15,0 6-14 16,0 0 13-16,0 0-37 16,0 0 3-16,0 0 7 15,0 0-34-15,0 0 15 16,0 0-25-16,0 0-12 15,0 2 0-15,4 10-40 16,11 9 40-16,4 12 86 16,3 6-4-16,1 1 27 15,-3 0-38-15,1-5-13 0,-3-4 3 16,0-5-43-16,0-5-4 16,1-2 4-16,-2-6-16 15,-1-2-2-15,1-4-102 16,-1-1-94-16,1-5 14 15,2 1-49-15,11-2-44 16,-4-5-58-16,-3-4-289 0</inkml:trace>
  <inkml:trace contextRef="#ctx0" brushRef="#br0" timeOffset="9535.41">21634 3272 82 0,'0'0'181'0,"0"0"-27"16,0 0-8-16,0 0-3 16,0 0-21-16,0 0 26 15,0 0-28-15,-5-16-9 0,5 15-15 16,0 1 4-16,0 0 23 15,0 0-43-15,0 0 11 16,0 0-13-16,0 0-45 16,0 0-1-16,0 0-8 15,0 0-23-15,0 0-1 16,0 0 0-16,0 0 0 16,0 2 19-16,0 7-17 15,0 4 34-15,0 7 17 16,0 6 4-16,0 6 43 15,0 5-6-15,0-1-5 16,0 2 6-16,0-1-67 16,-1-1 27-16,-2-3 2 0,-1-1-37 15,1-3 49 1,0-2-44-16,-1-5 9 0,1-4 19 16,0-3-52-16,1-7 27 15,1-2-28-15,1-5 14 16,0 1 4-16,0-2-17 15,0 0 22-15,0 0 13 16,0 0-29-16,0 0 5 16,0 0-12-16,0 0 7 15,0 0-10-15,0 0 4 16,0 0-1-16,0 0 7 16,0 0-1-16,0 0-6 15,0 0 0-15,0 0 1 0,0 0 7 16,0 0-7-1,0 0 7-15,0 0-1 0,0 0 1 16,-1 0-9-16,1 0 1 16,0 0 0-16,0 0 2 15,0 0-2-15,0 0 0 16,0 0-1-16,0 0-42 16,-1 0-66-16,-1 0-101 15,-1 0-69-15,-4 5-23 16,-4 6-191-16,-1 4 243 15,1 2 87-15,-1-2 73 16,4-2 89-16,3-3 1 16,3-6 45-16,1-1 41 15,1-3-6-15,0 0 20 0,0-9-100 16,0-6-83-16,0-4-275 16</inkml:trace>
  <inkml:trace contextRef="#ctx0" brushRef="#br0" timeOffset="10160.08">21527 3700 347 0,'0'0'166'16,"0"0"23"-16,0 0 13 15,0 0-1-15,0 0-82 16,0 0-6-16,0 0 35 16,-1 0-22-16,1 0 13 15,0 0 16-15,0 0-28 0,0 0-8 16,0 0-11 0,0 0-15-16,0 0 23 0,0 0-40 15,0 0-20-15,0 7-41 16,0 5-15-16,0 11 0 15,-2 11 10-15,1 10 47 16,-1 9 37-16,1 4-22 16,0 1 16-16,-2-2 2 15,2-1-35-15,-1-5 2 16,2-1-27-16,-2-4 1 16,1-6 23-16,-1-2-40 15,2-6 5-15,-1-4 10 0,1-5-29 16,-1-5 3-1,1-7-3-15,0-4 0 0,0-3 25 16,0-3-24-16,0 0-1 16,0 0-30-16,0 0-88 15,0-10-60-15,-5-16-197 16,3 2-302-16,-4 0-229 16</inkml:trace>
  <inkml:trace contextRef="#ctx0" brushRef="#br0" timeOffset="11922.28">18678 5205 130 0,'0'0'293'0,"0"0"-163"0,0 0-29 15,0 0 29-15,0 0 23 16,0 0-49-16,0 0-9 16,6-30 24-16,-6 30-35 15,0 0 7-15,0 0-25 16,0 0-56-16,0 0-10 15,5 11-13-15,2 7 13 16,5 10 112-16,-1 14-25 16,3 22 46-16,-2 27-3 15,0 30-45-15,-1 8 33 16,-3 1-25-16,2-8-4 0,-3-12-2 16,-2 1-57-16,0 2 19 15,-2 4-16-15,-3-2-20 16,0 6 41-16,0-1-28 15,-8-5 13-15,-2-3 24 16,4-12-48-16,2-21 19 16,1-18-19-16,3-17-8 15,0-7 19-15,0 6-19 16,0 3 7-16,0 2-5 16,0-4 3-16,3-10-20 15,1-7 8-15,-1-6-3 16,0-7-15-16,-3-7 14 15,0-5-16-15,0-2 13 16,0 0-53-16,0 0-4 0,0-13 0 16,-7-12-91-16,-7-12-91 15,0-22-24-15,-1-39-22 16,3 12-9 0,5 2-198-16</inkml:trace>
  <inkml:trace contextRef="#ctx0" brushRef="#br0" timeOffset="13669.77">18702 5414 652 0,'0'0'184'0,"0"0"-98"15,0 0-48-15,0 0 7 16,0 0-45-16,32-93-48 0,-22 69-66 16,-4 7-74-16,-2 6-53 15,-4 5 41-15,0 4 68 16,0 2 132-16,-2 0 28 16,-3 0 99-16,0 0-9 15,1-1-21-15,1-6-54 16,1-1-26-16,2-2 8 15,0-1-2-15,0 2-9 16,0 3 54-16,0 4 104 16,0 0 6-16,0 2 18 15,0 0 1-15,0 0-21 0,0-1-1 16,0 1-36-16,0-1-32 16,0-1-14-16,0 1-53 15,0-4-10 1,7 0-2-16,7-7-28 0,6-2 21 15,7-4-14-15,4 0 8 16,5 0 13-16,2 3-3 16,2 4 21-16,2 2 9 15,3 3-21-15,4 1 3 16,5 0-6-16,13-2-22 16,12 4 31-16,-4 2-28 15,-7 1 3-15,1 0 4 16,0 0-17-16,21 0-1 15,15 0 8-15,-2 0-9 16,-2-19 18-16,-5-5-7 0,8-4 18 16,3 0 1-16,-1 2-22 15,-4 3 2-15,-5 7-10 16,-5 3 0-16,-5 3 30 16,-2 3-30-16,-5 1 11 15,-3 2 6-15,-4 0-16 16,-3-1 4-16,-1-2-5 31,-1 0 0-15,5-3 8-16,-10-1-8 0,-11 3 1 0,-11 1 11 15,-4 1-6-15,3 0-2 0,5-1-4 16,6 2 0-16,-5 1 0 0,-2 1 1 16,-1 1-1-16,-1-2 3 15,-2 1 3 1,-3-5-7-16,-2 1 1 0,-4-3 0 15,-3 1 12-15,-3 1-12 16,-5 0 6-16,-4 5-6 16,-3 0-4-16,-5 0 3 15,-1 3-11-15,-1-1 12 16,2-1 2-16,1 2-2 16,3-1-1-16,2 1-9 15,3 0-35-15,0 0 26 16,0 0-5-16,0 0 18 15,1 0 5-15,-2 0 1 16,0 0 0-16,1 0-6 16,-3 0 13-16,-1 0-14 0,-2 0 7 15,-1 0 0-15,-3 0-9 16,-2 0 9-16,-3 0 0 16,0 0 0-16,1 0-6 15,-1 0 5 1,-2 0-24-16,3 0 13 0,0 0 6 15,-2 0-9-15,0 0 9 16,1 0 5-16,-1 0-12 16,-1 0 11-16,0 0 4 15,0 0-1-15,0 1 39 16,0 2-39-16,0 4 5 0,2 5 9 16,1 7 20-1,0 8 35-15,1 8-14 16,0 6 3-1,-2 7 18-15,1 6-33 0,-1 16-1 0,-2 16-11 16,0 24-31-16,0 11 29 16,0-5-21-16,0-4 3 15,0-12 17-15,0 5-20 16,2 3-5-16,3 5-4 16,-3 7 11-16,2 3-12 15,-2 2 2-15,-2-3 4 16,0-1 13-16,0-5-4 15,-6-5-14-15,-6-5 0 16,-3-3 10-16,-1-3 17 16,-2-2-12-16,3-7 8 0,0-6 8 15,5-16-20 1,2-14-1-16,2-14-10 0,1-6 1 16,-1 5 0 15,2 3 8-16,0 3-9-15,1-5 15 0,2 0-1 0,0-4-14 0,0-6 0 16,-2-6-5-16,1-4 4 0,2-4 1 16,0-4 0-16,-2 4-2 15,2 1-2-15,0 4 4 16,0 4-24-16,0 1 5 16,0 2 6-16,4 1 13 15,0-3 0-15,0-1-3 16,1-3 4-16,-1-3-1 0,-2-5 0 15,2-3-8-15,-4-7-9 16,0-2 10-16,0-3-8 16,0 0 15-16,-2-8-75 15,-8-12-39-15,-1-7-100 16,-4-7-108-16,-8-29-1 16,4 11-310-16,0 4-341 0</inkml:trace>
  <inkml:trace contextRef="#ctx0" brushRef="#br0" timeOffset="14127.06">19316 7529 466 0,'0'0'73'0,"0"0"-61"16,0 0-1-16,0 0-11 15,0 0 10-15,-70 14-10 16,57-14 0-16,1 0 64 15,-3 2-44-15,-1-1-20 16,-12 4-1-16,4-3-129 16,1 1-121-16</inkml:trace>
  <inkml:trace contextRef="#ctx0" brushRef="#br0" timeOffset="15088.63">18849 7694 335 0,'0'0'308'0,"0"0"-17"15,0 0-12-15,0 0 13 16,0 0 2-16,0 0-49 16,0 0-91-16,-43 0-24 15,40 0-57 1,1 0-23-16,2 0 17 0,0 0-43 15,0 0-5-15,0 0-19 0,0 0 0 16,0 0-19-16,3 0-39 16,13 0-9-16,9 0 67 15,13 0 14-15,18-2 41 16,24-11 14-16,24-8-22 16,14-5 8-16,-5 0-22 15,-4 3-7-15,-13 3 31 16,3 2-36-16,5 4 13 15,6 3 57-15,2 4-61 16,6-3 17-16,1 3-32 16,-4-3-14-16,-4 4 43 15,-9-1-33-15,-7 4 10 16,-3 0 12-16,-3 1-20 0,-5 0 49 16,-6 0-50-1,-2 1-6-15,-1-3 24 0,-2-1-30 16,-9 2 12-16,-13 0-9 15,-9 1 9-15,-5 1-13 16,7 1 1-16,2 0 0 16,3-2 25-16,-4 2-24 15,-5 0 8-15,-5-1 3 16,-1 0-2-16,-1 0-20 16,0-2 10-16,-2 2 0 15,1-1 17-15,0 0-15 16,-2 1 19-16,2-2-3 15,-2 1-17-15,0 1 12 16,-1 1-13-16,-3 0 0 16,-2 0-3-16,1 0 10 0,-3 0-7 15,1 0 6-15,-3 0 0 16,0 0-12-16,-2 0 3 16,3 1 3-16,3 1-10 15,0 1 22-15,0 0-12 16,-1-2 0-16,-3 1 7 15,-1 1-14-15,-2-2 4 16,1-1 3-16,-2 1 9 16,3-1-8-16,3 1-1 15,1 2 5-15,1-1 2 16,0-1-14-16,-1 2 2 16,-2-1 5-16,1 1 13 15,-3 1-12-15,-1-1 16 16,-3 1 16-16,-2-2-32 0,-1 0 2 15,-1-1-3-15,0 0 0 16,1 1 15-16,-2-1-14 16,0 0 0-16,-1 1 0 15,-2 0 7-15,-2-1-16 16,-3-1 4-16,1 0 4 16,-3 0-1-16,0 0-34 15,0 0-38-15,0 0-35 16,0 0-85-16,-13-5-118 15,-3-3-289-15,-4-3-600 0</inkml:trace>
  <inkml:trace contextRef="#ctx0" brushRef="#br0" timeOffset="18683.25">19088 5471 75 0,'0'0'101'15,"0"0"-79"-15,0 0-21 16,0 0 90-16,0 0 37 16,0 0-47-16,0 0-21 15,0 0 21-15,0 0-52 16,-1-2-16-16,1-1-14 15,-1 1 2-15,0 1 18 16,-1 1 2-16,0 0-11 0,1 0 13 16,-2 0-10-1,1 0-13-15,0 0 36 0,1-2-28 16,-1 0-6-16,1 0-2 16,1-1-38-16,-2-1-49 15,0 0 31-15,1 0 20 16,-2 1 16-16,-1-1 20 15,0 3 11-15,0-1 1 16,0 1-11-16,0 1 33 16,2 0 8-16,-3 0-27 15,3 0 6-15,-1-2-20 16,2 2 7-16,-1-4 13 16,0 3-12-16,1 0 10 15,-1-1 14-15,1 2-13 16,1-1 19-16,-1 1-20 0,1 0 17 15,-1 0 17-15,1 0-5 16,0 0 7-16,-2 0 4 16,2 0-2-16,-2-2 15 15,2 2-12-15,-1 0 5 16,1-1 15-16,0 1-16 16,-1 0 14-16,1 0 10 15,0 0-20-15,0 0 18 16,0 0-12-16,0-2 2 15,0 2 6-15,0 0-22 16,0-1 15-16,0 1 5 16,0 0-13-16,0-1 9 15,0 1-17-15,0 0-7 0,0-1 16 16,0 1-38-16,0 0 3 16,0-2-20-16,0 2-13 15,0-1-1-15,2 1-28 16,4-2-3-16,2-1 31 15,5-1 2-15,3 0 15 16,2-2-14-16,1 2 7 16,0-1-14-16,-1 3 5 15,-2 1 0-15,-1 1 0 16,-3 0-6-16,-2 0 6 16,-2 0-1-16,0 0-2 15,-2 0 3-15,1 1 0 16,-2-1 0-16,-2 2 13 15,0-2-7-15,-2 2-6 16,0-2 0-16,-1 0 1 0,0 0 7 16,0 2-8-16,0-1 0 15,0 1 35-15,0 0-34 16,-1 4 21-16,-6 4 2 16,-2 7-18-16,-3 6 7 15,-3 3-13-15,-2 3 1 16,1 2 23-16,1-3-14 15,-1-2-7-15,0 0-3 16,1-4 8-16,1 0-4 16,2-7-4-16,3-2 9 0,-1-5 12 15,4 0-9-15,-1-2-5 16,4-2-7-16,-2-1 6 16,3-1 7-16,1 0-13 15,-3-2 9-15,3 0 8 16,0 0-11-16,0 0-12 15,1 2 4-15,0-2-7 16,0 0 0-16,0 0 9 16,0 0 0-16,0 0 0 15,0 0-17-15,0 0-15 16,7 0 4-16,3 0-41 16,6 0 69-16,5 0 0 15,4-2 16-15,3 2 17 16,-3 0-21-16,-1 0-11 15,-3 0-1-15,-3 0-19 0,-1 0 10 16,-6 0-45-16,-1 0-16 16,-3 0 17-16,-2 0-83 15,-3 0-3-15,-2 0-27 16,0 0-35-16,0-2 2 16,0-22-44-16,-7 1-69 15,-5-1-375-15</inkml:trace>
  <inkml:trace contextRef="#ctx0" brushRef="#br0" timeOffset="19133.59">18998 5568 552 0,'0'0'213'0,"0"0"-44"16,0 0 6-16,0 0-23 16,0 0-58-16,0 0 21 15,0 0 20-15,-10-16-18 16,10 16 17-16,0 0-43 16,0 0-25-16,0 0 12 15,0 0-47-15,0 0 14 16,0 0-5-16,0 0-18 15,0 0 42-15,0 0-29 16,3 0 22-16,4 0 8 0,1-1-4 16,6 0 31-16,2 0-26 15,2-1-34-15,2 0 30 16,3 0-43-16,1 0-3 16,-2 1 1-16,2 1-10 15,-3-2-14-15,0 2-11 16,-1-2-70-16,-5 1-4 15,0 1-59-15,-4-1-18 16,-3-1 23-16,-1 2-58 16,0-2-2-16,8-7-88 15,-2 3-201-15,-2-2-130 0</inkml:trace>
  <inkml:trace contextRef="#ctx0" brushRef="#br0" timeOffset="19734.09">19491 5278 641 0,'0'0'322'0,"0"0"-85"16,0 0 9-16,0 0-64 16,0 0-14-16,0 0-36 15,0 0-27-15,-19 2-1 16,13 5-6-16,-5 3 8 0,-2 7-18 15,-1 5-35 1,-2 8 17-16,1 6-33 0,2 4-4 16,3 6 28-16,3 1-28 15,4-1-6-15,3 2 10 16,0-6-36-16,7-3 3 16,7-3-4-16,3-5-14 15,3-5 13-15,1-5-38 16,0 0-81-16,1-5-23 15,0-5-112-15,8-11-94 16,-5 0-229-16,-4-9-296 0</inkml:trace>
  <inkml:trace contextRef="#ctx0" brushRef="#br0" timeOffset="20252.04">19594 5407 793 0,'0'0'345'15,"0"0"-54"-15,0 0-4 16,0 0-116-16,0 0-65 15,0 0-100-15,0 0 10 16,26-3-13-16,-8 13 6 16,2 5-9-16,0 2 34 0,-4 8-5 15,-1 2-1 1,-5 3-18-16,-5 4 32 0,-4 0 23 16,-1 0-39-16,0-3-2 15,-8-1 4-15,-5-6-26 16,-3-4 12-16,-1-6-14 15,-1-4-35-15,0-8-27 16,2-2-81-16,4-9-99 16,6-9-99-16,6-6-252 0</inkml:trace>
  <inkml:trace contextRef="#ctx0" brushRef="#br0" timeOffset="20633.12">19825 5317 730 0,'0'0'266'0,"0"0"-22"15,0 0-33-15,0 0-53 16,0 0-50-16,0 0-13 15,0 0 7-15,-29 29-27 16,19-11 13-16,-2 8 14 16,0 4-6-16,1 5 4 15,1 5-31-15,2 3 9 16,2 3 29-16,0-4-34 0,4-5-28 16,2-5-15-1,0-5-28-15,0-6 7 0,2-1-9 16,5-5-26-16,2-1 17 15,2-5-76-15,4-1-40 16,4-6-19-16,3-2-56 16,14-7-92-16,-5-11-251 15,-5 0-264-15</inkml:trace>
  <inkml:trace contextRef="#ctx0" brushRef="#br0" timeOffset="20944.41">19978 5702 700 0,'0'0'233'16,"0"0"-57"-16,0 0 65 15,0 0-41-15,0 0-22 16,0 0-34-16,0 0-6 16,26 58-40-16,-26-43 7 15,0 2 9-15,-8 2-71 16,-2-1-8-16,-1-2-35 16,3-3-60-16,1-4-91 0,4-8-138 15,1-1-194 1,2 0-325-16</inkml:trace>
  <inkml:trace contextRef="#ctx0" brushRef="#br0" timeOffset="21340.95">20067 5339 734 0,'0'0'323'16,"0"0"-80"-16,0 0-19 15,0 0-106-15,0 0-50 16,0 0-55-16,0 0 21 16,14 30 102-16,-4-9-35 15,3 4-9-15,1 4 1 16,-1 2-49-16,-2 0 5 0,-2-1-40 16,-1-2 4-16,-2-1-13 15,-1-9-38-15,-2-4-111 16,-1-13-146-16,-2-1-226 15,0-3-121-15</inkml:trace>
  <inkml:trace contextRef="#ctx0" brushRef="#br0" timeOffset="21723.59">20196 5188 550 0,'0'0'206'0,"0"0"21"15,0 0-20-15,0 0-38 16,37 72-22-16,-28-41 20 15,1 7-16-15,-5 10 1 16,-3 2 12-16,-2 4-57 16,0 1 12-16,0 2-21 15,-9-1-49-15,-4-3 26 16,-3-2-43-16,-5-3-3 16,-3 0 7-16,-1-2-28 0,-3-3-16 15,1-6-4 1,4-6-119-16,2-10-22 0,0-10-93 15,4-7-141-15,7-4-207 16</inkml:trace>
  <inkml:trace contextRef="#ctx0" brushRef="#br0" timeOffset="22257.75">20426 5022 843 0,'0'0'137'0,"0"0"-14"15,0 0-41-15,0 0 27 16,0 0-3-16,0 0-44 16,73 80 44-16,-52-53-1 15,0 4 9-15,0 3 15 16,2 4-35-16,-1 4 27 16,-1 2-10-16,-3 6-38 15,-3 2 33-15,-4 3-37 16,-4 2-7-1,-7 2-5-15,0-2-46 0,-10-3 12 16,-8-3-23-16,-8-6-84 16,-27 2-87-16,5-12-186 15,-2-11-342-15</inkml:trace>
  <inkml:trace contextRef="#ctx0" brushRef="#br0" timeOffset="22976.99">20934 6136 1107 0,'0'0'520'0,"0"0"-346"0,0 0 74 15,0 0-119-15,0 0-60 16,0 0-33-16,0 0-36 16,8 2-12-16,4-2-158 15,-1 4-179-15,-2-1-317 0</inkml:trace>
  <inkml:trace contextRef="#ctx0" brushRef="#br0" timeOffset="23126.75">21280 6366 1049 0,'0'0'306'0,"0"0"-40"0,0 0 42 15,0 0-123-15,0 0-143 16,0 0-34-16,0 0-8 15,52 9-86-15,-27-5-174 16,-4-1-103 0,-2 0-385-16</inkml:trace>
  <inkml:trace contextRef="#ctx0" brushRef="#br0" timeOffset="23327.91">21616 6579 1008 0,'0'0'229'0,"0"0"71"16,0 0-60-16,0 0-96 16,0 0-38-16,0 0-82 15,0 0-23-15,53 64 30 0,-37-46-31 32,2 2-32-17,-1 0-59-15,2-1-133 0,-4-7-266 16,-4-9-473-16</inkml:trace>
  <inkml:trace contextRef="#ctx0" brushRef="#br0" timeOffset="23625.44">21270 5420 514 0,'0'0'156'16,"0"0"-156"-16,0 0-65 0,0 0-217 16</inkml:trace>
  <inkml:trace contextRef="#ctx0" brushRef="#br0" timeOffset="24114.08">21991 6760 548 0,'0'0'51'0,"0"0"-50"15,0 0-1-15,-62 94 0 16,35-53-109-16,5-9-85 15,3-4-81-15</inkml:trace>
  <inkml:trace contextRef="#ctx0" brushRef="#br0" timeOffset="37643.8">17338 3673 120 0,'0'0'138'0,"0"0"-44"15,0 0-4-15,0 0 21 16,0 0-20-16,0 0 30 16,0 1-24-16,-3 2-34 0,-7 1-2 15,-1 2-51 1,-4 3 20-16,-1 0 17 0,-1 3-26 15,-1 1 0-15,-1-1 25 16,0 2-36-16,0-1 13 16,-1 2-10-16,0-2 2 15,0 3 12-15,-1 1 4 16,-2-1-10-16,2 1-2 16,0 1 12-1,-1-1-4 1,4-2-18-16,1 2 14 0,3-4 2 0,-1 0-15 15,3-1 0-15,0-1 5 0,0 2-8 16,-3 0-1 0,0 4-1-16,-2 3-3 0,0-2 18 15,-1 0-19-15,1-1-1 16,1 1 13-16,1 0-12 16,-1 5-1-16,0 0-9 15,-3 5 9-15,2 1 5 16,-2 0-5-16,1 4 0 15,-1 2 1-15,2 0 0 16,-1 1-1-16,3 4-9 16,-1-1 9-16,0 5-1 15,2 0 9-15,-1 1-8 16,1 0 0-16,2-2-8 16,-1-2 6-16,2-1 2 15,1-2 0-15,-1 1 2 16,2 1-1-16,-1 2-1 0,1 2 0 15,0 2 2-15,-1 1-4 16,2 2-8-16,0-2 4 16,2 2 5-16,1 1 1 15,0 0 0-15,1-1 0 16,3 3 2-16,0 2-4 16,1 2-7-16,0 4 9 15,0 1 19-15,0 0-18 16,0-1 4-16,0-2-5 15,4-1 4-15,3 14-5 16,1 13 2-16,3 14-1 31,7 5 14-31,0-4-13 16,2-9 9-16,0-8 1 0,-4-13-10 0,-3-14 31 0,-3-12-32 16,1-4 13-16,3 6 8 15,0 4-11-15,3 8 10 16,1-5 5-16,1-1-25 15,3-2 0-15,1 0 6 16,3-2-6-16,2 0 13 16,2-3-12-16,-1 2-1 15,-1-4 3-15,2 1 6 16,-2-1-6-16,-1 1-2 16,0 0-1-16,1 3 30 0,0 6-22 15,1 1 5 1,-1 3 17-16,2-3-21 0,-2-1 18 15,1-4-25-15,-1-5-2 16,3-3 17 0,1-1-17-16,0-3 10 0,6 3 12 15,0 1-21-15,2-2 22 16,0 2-17 31,1-1-5-47,2-1 18 0,1-4-18 0,2 0-1 15,0-3 0-15,2-3 10 0,1 0-8 0,2-3-1 0,-2 0 0 16,4-1 24-16,-2 0-25 16,1 0 0-16,-3 2-1 15,5-1 1-15,0-1 2 0,1 0 6 16,5-3 1 0,2-2 35-16,11-3-43 0,13-3 23 15,12-6-19-15,4-3-4 31,-6-2 25-31,-10 0-26 16,-10 4 6-16,-3 5 35 0,-1 2-40 16,2 4 15-16,0 1-6 0,0 3-1 15,0 2 11-15,-11-3-12 16,-11-2 5-16,9 3 32 16,12 0-44-16,11 4 19 15,10-3-20-15,-10-5 0 16,-10-7-15-16,-1-4 15 0,1-6 0 15,0 0-6-15,3-2 15 16,-1-9-10-16,-9 2 1 16,-13 0-27-16,-11 4 27 15,-4 1 0-15,9-4 1 16,7 2 25-16,16-5-26 16,16-2 0-16,12-6 0 15,3-6 2-15,-4-1-17 16,-10-5 13 31,-10 2-15-32,0 0 16 1,-13 1-28-16,-13 9 29 0,-10 5 0 0,-8 3 1 16,7-1-8-16,6 2 7 0,4-1 0 0,2 0 21 0,3-1-20 0,-1-4-1 15,3-8 0-15,3-6 11 0,0-9-7 0,2-6-3 16,1-3-1-16,1-2 9 15,9-3-1-15,9-3-9 16,-7 12 1-16,-11 6-57 16,-10 11 16-16,-13 4-11 15,7-3 24-15,7-3 12 16,0-1 17-16,-1 1-1 16,2-4 0-16,1-2 1 15,2-5 2-15,0-5 4 0,1-3 14 16,0-5 23-1,-1-1-34-15,-3 1 11 0,-2 1-21 16,-1 0 0-16,-3 1-2 16,-3 1 2-16,-5 3 0 15,-4 1 28-15,-4 0-13 16,-1 0-15-16,-3-1 30 16,2-1-16-16,0-3 44 15,3-4-52-15,1-2 4 16,1-4 14-16,0-2-8 15,1-3-16-15,-2 3 0 16,-5 1-3-16,-5 1-4 16,-3 1 8-16,-5-12-1 15,-3-16 13-15,-3-21-12 16,-1-9-2-16,-3 3 1 78,-2 10-22-62,1 19 11-16,-1 5 17 0,-4 15-6 15,-1 12 15-15,-2 9-6 0,0-9-9 16,-5-17 0-16,-15-22-2 0,-8-10-15 0,-5 9 17 0,-3 8 0 16,3 8-2-16,4 12 17 0,4 12-15 0,4 11 0 0,-1 4 15 15,-2-2-15-15,-4-5 13 0,-3-5 8 0,-1 5 7 16,1 1-15-16,-1-2 1 15,-1 2 2-15,-3-1-10 16,-2-3 51-16,-5 2-44 16,-3-3-6-16,-5 2 23 0,0 1-18 15,-1 0-12-15,4 4 0 16,1 3 0-16,2 4 12 16,0 2-5-16,-1-1 3 15,-2 5 1-15,0 1-11 16,-1 0 0-16,0-1-9 15,1 3-3-15,-1 0 0 16,4-2 14-16,1 5-2 16,5-1 22-16,3 4-10 15,1 2-13-15,2 1 1 16,0 1-6-16,-1 2-3 16,-2-2 10-16,-2 1-1 0,-1 1 2 15,0-1-1-15,1 2-1 16,-1 2 0-16,4-1 0 15,-1 0-6-15,0 1 6 16,0-2 0-16,-1 1 19 16,0-2-19-16,-1 1 0 15,0-1 0-15,-3 0-6 16,0 1-6-16,2 3 12 16,-2-1 0-16,1-1 8 15,-1 3-8-15,-1-1 0 16,-1-1 0-16,-1 1-13 15,-4 0 3-15,-1 0 10 16,-1-1 0-16,-4 3 11 16,-3 1 2-16,-3 3-13 15,0 2 0-15,1 1-11 0,0 2 4 16,1 0 8-16,4 0-1 47,2 0 6-47,1 0 3 15,3 0-10-15,4 0 1 0,1 0-5 0,4 0-7 16,-1 3 13-16,1 2-1 0,1 0 0 0,-3 1 7 16,0 0-13-16,-2 3 6 15,-4-2-10-15,-1 2 10 16,0-1 0-16,-4-1 1 16,-1 3 12-16,-2-1-6 0,-1 1-14 15,0 1 5 1,-1 2 2-16,-2 1-1 0,-2 0 1 15,0 1 0-15,-1-1 6 16,0 2 2-16,0 1-16 16,2 1 8-16,2 2-4 15,0 0-3-15,0 1 7 16,0-1 0-16,-2 0 9 16,2-1 13-16,-1-4-20 15,3-1-1-15,0-2 5 16,1-1 30-16,0 0-35 15,3-1 8-15,0 1 12 16,3-3-20-16,0 1-2 16,2-1-5-16,0 2-5 15,-1-2 2-15,0 3 11 0,0-2-2 16,-2 2 1-16,-1-1 5 16,1 0-12-16,0-2 5 15,1 1 1-15,4 0 15 16,2-3-14-16,7 0 7 15,2 0 4-15,6-1-6 16,2-1-12-16,6-1 6 16,3 0 0-16,3-3 1 15,1 0-1-15,-2 0 15 16,2 0-1-16,-2-1 2 16,-1-6-16-16,1-2 0 15,-3-1 0-15,0 2 3 0,-1-3 3 16,0 4-3-1,1-2 4-15,-3 2 4 0,-1 1-17 16,-2 1 6-16,-1 3 0 16,-1-2 0-16,1 1 0 15,2 2 0-15,0-2 6 16,2 0 6-16,-2 0-10 16,2-4-2-16,1 2 0 15,2-1 13-15,1 1-2 16,2-1-1-16,2 2-10 15,0 1 14-15,2-1-25 16,1 1 11-16,-2 0 0 16,4-1 6-16,0 2-6 15,0 0 0-15,-2 0 4 16,2 0-4-16,1 2 0 0,-3-1-1 16,2 1-4-16,2-1-7 15,-1 1 12-15,2 0-7 16,0 0-17-16,3 0-85 15,-2 0 9-15,-1 0-15 16,-3 0-11-16,-3 0 43 16,-5 2-38-16,-15 20-133 15,1-2-287-15,-2-1-501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4T11:41:55.0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760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44.61539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4-03-14T11:42:13.867"/>
    </inkml:context>
  </inkml:definitions>
  <inkml:trace contextRef="#ctx0" brushRef="#br0">18549 9338 6447 0,'0'0'576'0,"-10"-10"-576"0,0 2 0 0,1 0 0 0,-1 1 3072 0,0 1 496 0,1 0 96 0,1 1 32 0,8 5-2144 0,-11-3-416 16,-1-2-96-16,1 5-16 15,11 0-448-15,-13 3-112 0,2-1-16 0,0 4 0 0,0 0-272 0,4-2-176 16,-1 4 192-16,0 0-192 0,-2 5 144 0,2-1-144 16,-3 3 0-16,0 2 144 0,0-1 112 0,-13 20 0 15,1-7 16-15,2 1 0 0,-1 2-16 0,3 7 0 16,-1-1 0-16,1 4 0 0,1 3-64 0,4 6-32 0,0 6 0 0,1-4 0 16,1-7-160-16,8-1 128 0,4-3-128 0,3-2 128 15,3 3-128-15,6-9 0 0,0-5 144 0,4 0-144 16,5-5 224-16,2 0-32 0,-2-8 0 0,1-6 0 15,-1-4-64-15,1-4 0 0,1-7-128 0,-1-3 192 16,2-13 32-16,2-3 0 0,1-5 0 0,2-5 0 16,7-12-80-16,0-4-16 0,5 0 0 0,0-11 0 15,-1-8-128-15,-1-2-176 0,-1-2 48 0,-5 4 0 16,-6 4-176-16,-6 4-16 0,-4 8-16 0,-5 9 0 16,-8-1 336-16,-2 6 0 0,-4 1-144 0,-1 4 144 15,-3 2 0-15,-4 3 0 0,-1 5 0 0,-5 6 144 16,-2 4 48-16,1 9 16 0,-4 2 0 0,1 3 0 15,3 3 64-15,-4 5 16 0,-2 3 0 0,3 4 0 16,-3 1-288-16,2 3 0 0,4 0 0 0,1 4 0 16,1 1-224-16,4-3 48 0,-2-1 16 0,5 3 0 15,0 1-800-15,3 2-144 0,0-2-48 16</inkml:trace>
  <inkml:trace contextRef="#ctx0" brushRef="#br0" timeOffset="417.15">19134 10135 32015 0,'-11'7'1408'0,"11"-7"320"0,-8 0-1392 0,8 0-336 0,0 0 0 0,0 0 0 16,0 0 752-16,0 0 80 0,0 0 0 0,0 0 16 15,0 0-848-15,0 0 0 0,0 0-256 0,0 0 64 16,0 0-448-16,19 0-80 0,-3 3-32 16,4-3 0-16,-1 0-1936 15,-1-5-384-15</inkml:trace>
  <inkml:trace contextRef="#ctx0" brushRef="#br0" timeOffset="1099.76">19475 8951 28959 0,'0'0'1280'0,"-12"-5"272"0,-1 5-1232 0,4 0-320 0,9 0 0 0,0 0 0 0,0 0 944 0,0 0 128 16,0 0 16-16,0 0 16 0,0 0-720 0,0 0-160 15,0 0-32-15,0 0 0 0,21 3-192 0,1-1 0 16,2-1-192-16,0-1 192 0,0 0-144 0,2-1 144 15,0-4 0-15,-1 0-144 0,3 0 144 0,2-3 0 16,2-3 0-16,2 1-128 0,0-1 128 0,1 0 0 16,2-2 0-16,1 5 0 0,1-2 0 0,-2 4 0 15,-3 1 0-15,-1 5 0 0,-1-3-128 0,-3 1 128 16,-6 2-128-16,-6 2 128 0,-2-4 0 0,1 2 0 16,-5 2 0-16,-11-2 0 0,0 0 0 0,2 16 0 15,-4 0 0-15,-1 3 0 0,-2 2 128 0,-1 3 0 16,-1 5 0-16,-4 3 0 0,-3 2 112 0,-2 6 16 0,-2 2 16 15,-1 8 0-15,-2-2-64 0,0 1-16 0,0 0 0 16,0 8 0-16,-3 3-64 0,0 10-128 0,2 7 176 0,1 5-176 16,-2-1 0-16,4-3 0 0,1-4 0 0,1 5 0 15,-1 1 0-15,4 2 0 0,2 3 0 0,1-3 0 16,1-4 0-16,-1-5 0 0,0-8 0 0,1-4 0 16,-1-3 0-16,2-2 0 0,-1-6 0 0,2-5 0 15,3 0 0-15,-1-8-144 0,-1-2 16 0,4-6 0 16,0-8-176-16,1-2-16 0,2-4-16 0,0-15 0 31,0 0-368-31,0 0-80 0,0 0-16 0,15-5 0 0,2-11-784 16,3-7-144-16</inkml:trace>
  <inkml:trace contextRef="#ctx0" brushRef="#br0" timeOffset="1750.6">20827 9020 20271 0,'0'0'1792'0,"0"0"-1424"0,0 0-368 0,0 0 0 15,0 0 1888-15,0 0 304 0,0 0 64 0,0 0 16 16,0 0-1376-16,13 1-288 0,-13-1-48 0,13 0-16 16,-13 0 0-16,13-1 0 0,-13 1 0 0,16-2 0 15,0-1-224-15,0 1-64 0,-3 1 0 0,0 2 0 16,0 1-256-16,-1 4 128 0,-12-6-128 0,16 7 0 15,1-1 0-15,-3 2 0 0,-1 2 0 0,-2 1 0 16,-1 0-176-16,-2 2-32 0,-3 0-16 0,-4 5 0 31,-1 4-288-31,-3 2-64 0,-3-1-16 0,-3 1 0 0,-2 0 160 0,-2 1 48 0,-1 0 0 0,1-1 0 16,-3 0 224-16,2-3 160 0,-1-2-192 0,4-2 192 0,-2-2 0 0,2-2 192 16,1-4 0-16,2-1 0 0,8-8 128 0,-6 12 0 15,6-12 16-15,0 0 0 0,0 0-144 0,0 0-16 16,0 0-16-16,11 9 0 0,3-5-160 0,3 0 0 15,2 0 144-15,0-4-144 0,2 0 192 0,3 4-16 16,2 0-16-16,-1-1 0 0,-2-2-160 0,4 6 0 16,0 1 0-16,1 5 128 0,-1 3-128 0,-1 1 0 15,-4-1 0-15,-1 5 0 0,-3 3 0 0,-4 2 0 16,-3 1 0-16,-4 2 0 0,-6 0 176 0,-4 2 0 16,-5 2 0-16,-3 1 0 0,-5-2 144 0,-3 3 48 15,-4-4 0-15,-3 1 0 0,-3-3 144 0,-1 0 16 16,0 3 16-16,-3-3 0 0,1 3 48 0,-1-6 16 15,1-4 0-15,-4-4 0 0,-4-2-208 0,-5-3-32 16,-3-5-16-16,0 0 0 0,1-5-352 0,4-6 144 0,1-2-144 0,9 0 0 31,4-1-576-31,6-7-208 0,4 3-48 0,6-9-10384 0,3-5-2080 0</inkml:trace>
  <inkml:trace contextRef="#ctx0" brushRef="#br0" timeOffset="2266.4">22328 8893 23951 0,'0'0'2128'0,"-11"-8"-1696"0,-1 3-432 0,4-3 0 16,0 3 3760-16,8 5 656 0,-4-8 144 0,4 8 32 15,0 0-3184-15,0 0-624 0,0 0-128 0,8-16-16 16,3 3-512-16,5-1-128 0,2-4 0 0,6 1 0 15,6-1 0-15,1 0-192 0,4 1 32 0,3 1 0 16,1 1-48-16,1 7-16 0,2 0 0 0,-2 3 0 16,-3 0-144-16,-2 1-16 0,-1-3-16 0,0 7 0 15,-4 0-432-15,-3 0-64 0,-4 0-32 0,-2 0 0 16,-2 0-2000-16,-5 5-400 0</inkml:trace>
  <inkml:trace contextRef="#ctx0" brushRef="#br0" timeOffset="2516.38">22517 8989 38351 0,'-11'15'1696'0,"3"-7"352"0,-2 0-1632 0,2 0-416 16,0 3 0-16,2 5 0 0,0-3 576 0,1 8 16 15,0 3 16-15,2 0 0 0,-1 5-608 0,3-2 0 16,-1 4 0-16,2 1 0 0,-1 9 0 0,-1 3 0 15,2 2 0-15,-2 2-128 0,-1 5 128 0,0 5-208 16,1 3 80-16,-1 0 128 0,-2 0-304 0,1-3 64 16,-3-2 16-16,2-4 0 0,-3-3 0 0,2-4 0 0,1-3 0 0,-1 0 0 31,-2-5-336-31,3-5-64 0,-2-2-16 0,3-4-10304 0,-1-5-2048 0</inkml:trace>
  <inkml:trace contextRef="#ctx0" brushRef="#br0" timeOffset="2972.34">22933 9325 24879 0,'0'0'2208'0,"0"0"-1760"0,0 0-448 0,0 0 0 0,-3-12 3808 0,3 12 672 16,1-12 144-16,6 2 32 0,4-1-3824 0,2 0-832 15,1 1 0-15,4-1 0 0,0-2-208 0,4 0 48 16,4 0 16-16,1 2 0 0,0 0-144 0,4 6-32 16,-2-3 0-16,1 3 0 15,1 0-256-15,-6 4-48 16,-1 1-16-16,-3 1 0 0,-1 4 384 0,-4 3 80 0,-7 2 16 0,2 2 0 0,-1-2 160 0,-2 5 0 16,-5 1-144-16,-1 4 144 0,-4 0 0 0,-3 4 0 15,-4 2 160-15,-2 4-160 0,-2 4 192 0,-2 3-64 16,-2 0 0-16,-1 7-128 0,0 1 128 0,4 5-128 15,-1 2 0-15,1-6 0 0,1 2 0 0,2-3 0 16,0 3 0-16,1-6 0 0,0 0 0 0,2-4 0 0,2-4 0 0,3 3 0 16,1-2 0-16,2-4 0 0,3-7 0 0,4-3 0 15,-1 3 128-15,4-3-128 0,0-2 0 0,4-3 0 16,2-6 0-16,2 1 160 0,1-6-160 0,3 1 128 16,4-6 64-16,1-3 0 0,2-5 0 0,5-3 0 15,4-10 32-15,-1-3 16 0,0-7 0 0,2-4 0 16,-4-10-112-16,0-5 0 0,-1-3-128 0,1-3 192 15,-1-5-336-15,0 0-80 0,-2-8-16 0,2-2 0 32,-2 2-1296-32,0 0-256 0,-3-5-48 0</inkml:trace>
  <inkml:trace contextRef="#ctx0" brushRef="#br0" timeOffset="3200.56">24318 10166 30399 0,'0'0'1344'0,"0"0"288"0,0 0-1312 0,0 0-320 16,0 0 0-16,0 0-8944 15,3-21-1856-15</inkml:trace>
  <inkml:trace contextRef="#ctx0" brushRef="#br0" timeOffset="9282.67">8588 11957 1839 0,'-5'-3'0'0,"-2"-2"160"0,-9-8-160 0,16 13 0 0,0 0 0 0,0 0 0 16,0 0 832-16,0 0 144 0,-8-5 32 0,8 5 0 15,0 0-576-15,0 0-112 0,0 0-32 0,0 0 0 16,0 0-128-16,0 0-32 0,0 0 0 0,0 0 0 15,0 0 416-15,0 0 80 0,0 0 16 0,0 0 0 16,0 0 512-16,0 0 96 0,0 0 32 0,0 0 0 16,0 0-176-16,8 0-16 0,-8 0-16 0,8 2 0 15,0-2-384-15,2 0-80 0,0 3-16 0,-1 0 0 16,2-1-240-16,9 1-48 0,-1 0-16 0,3-1 0 16,2 3-96-16,1-3 0 0,0-2-16 0,-1 0 0 15,2-2-176-15,-2 0 192 0,0-1-192 0,2 1 192 16,-2-1 16-16,0-2 16 0,-5-1 0 0,2-2 0 0,0 3 112 15,1-3 32-15,1-1 0 0,3-3 0 0,-1 1-96 0,6 1-16 16,1-1 0-16,5 2 0 0,4-3-256 0,6 4 128 16,1-1-128-16,5-1 0 0,3 0 0 0,-4 2 0 15,-3 0 0-15,-7 0 0 0,-7 4 0 0,-1-3 0 16,0-1 0-16,-1 2 0 0,3-1 0 0,2 6 0 16,2-3 0-16,4 4 0 0,2 4 0 0,2-4 0 15,1 0 0-15,2-4 0 0,0 0 0 0,-1-1 0 16,-7 2 0-16,-6-4 0 0,-1-2 128 0,-8 0-128 15,0 1 0-15,-3 0 0 0,4-3 160 0,2 2-160 16,2 2 128-16,1 2-128 0,3 1 0 0,2 4 128 16,-1-4-128-16,5 8 0 0,6-1 0 0,-3-2 0 15,-1 6 0-15,-3-1 0 0,-2 4 0 0,-5-4 0 0,-6 5 0 0,-2-6 0 16,-3 3 0-16,-1-3 0 0,-2-3 128 0,1-2-128 16,-1 0 0-16,2-3 0 0,-3-2 0 0,3-2 0 15,-2-1 128-15,1 0 0 0,1 0 0 0,-1-1 0 16,4-3 64-16,-2 8 0 0,-3-1 0 0,1 2 0 15,9 3-192-15,-2 3 160 0,-2-2-160 0,0 6 160 16,0-6-160-16,-1 6 0 0,1-1 0 0,-1 1 0 16,-2-3 0-16,0 4 0 0,-3 0 0 0,-3-3 0 15,-2 0 0-15,0-3 0 0,-2-1 0 0,1-1 128 16,-1 0-128-16,1 0 0 0,-15 0 0 0,17 0 0 16,-17 0 0-16,18-1 0 0,-18 1 144 0,18-2-144 15,-2 2 0-15,-16 0 128 0,0 0-128 0,17 2 0 16,-17-2 0-16,16 1 128 0,-16-1-128 0,13 7 0 0,-13-7 0 0,16 6 128 15,-16-6-128-15,15 7 0 16,-15-7 0-16,0 0 0 0,14 4 0 0,-14-4 128 0,15 4-128 0,-15-4 0 16,0 0 0-16,0 0 0 0,16 1 0 0,-16-1 128 15,0 0-128-15,0 0 128 0,12-1-128 0,-12 1-208 16,0 0 48-16,0 0 16 16,0 0-1696-16,12-4-336 0</inkml:trace>
  <inkml:trace contextRef="#ctx1" brushRef="#br0">8822 13304 0,'15'0'46,"62"46"-30,29 15 0,1-46-1,-61-15-15,15 0 16,15 0 0,15 31-1,1-31-15,-1 0 16,0 15-1,-45-15 1,46 0 0,75 0-1,-60 0 1,15 0 0,-77 0-16,1 0 15,46 0 1,-47 0-16,1 0 15,45 0 1,-14 31-16,-1-31 16,30 0-1,-14 0-15,-62 0 16,47 0 0,-32 0-1,-30 0-15,138 0 16,-46 0-1,-77 0 1,16 0-16,91 0 31,-122 0 1,46 0-17,-46 0-15,0 0 16,1 0-1,14 0-15,-15 15 16,31-15 0,-15 0-1,-1 0 1,1 0-16,-16 0 16,0 0 62</inkml:trace>
  <inkml:trace contextRef="#ctx1" brushRef="#br0" timeOffset="19427.46">9645 16459 0,'76'0'31,"-15"0"-15,15 0-16,-15 0 16,31 0-1,944 31 16,-747-31-15,-167 0 0,259 0 15,-320 0-31,-15 0 16,76 0-1,-77 0 1,1 0-1,-31 0 1,1 0 0,-1 0 93,0 0-78</inkml:trace>
  <inkml:trace contextRef="#ctx1" brushRef="#br0" timeOffset="20460.81">14079 16566 0,'152'0'46,"92"15"-30,-122-15 0,-15 15-16,228 16 31,-183-31-15,92 0-1,-15 0 1,14 0-1,-29 0 1,14 0 0,-14 0-1,-32 0 1,-121 0-16,16 0 16,-32 0-1,-30 0-15</inkml:trace>
  <inkml:trace contextRef="#ctx1" brushRef="#br0" timeOffset="21554.21">18818 16642 0,'76'0'63,"91"0"-48,-45 0-15,122 0 16,46 0 0,-123 0-16,1 0 15,396 0 1,121 0-1,-395 0 1,30 0-16,213-61 31,-365 61-31,-31 0 0,-31 0 32,-90 0-32</inkml:trace>
  <inkml:trace contextRef="#ctx1" brushRef="#br0" timeOffset="27025.1">9401 17800 0,'15'0'47,"62"15"-16,-47-15-31,46 0 16,0 16 15,-15-16-31,16 30 16,136-30-1,-91 0 1,-61 0-16,45 46 15,16-46 1,-30 0-16,-31 0 16,243 0-1,-90 0 1,-77 0 0,-46 0-16,31 0 15,91 0 1,-121 0-1,-1 30-15,107-14 32,-106-16-32,-1 0 0,92 0 31,15 45-15,-91-45-1,-77 0-15,16 31 16,61-31-1,-16 0-15,-60 0 16,136 15 0,-75 0-1,60-15 1,-15 46 0,15-46-1,-91 0 1,-45 0-16,60 0 15,-30 0 1,14 0-16,17 0 16,-16 0 15,121 31-15,-151-31-16,30 0 15,15 0 1,-30 0-16,15 0 15,0 0 1,-46 0-16,15 0 16,62 0-1,-77 0-15,0 0 16,31 0 0,-16 0-16,1 0 15,-1 0 1,-14 0-1,-1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4T11:53:01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 10885 7359 0,'-1'19'656'0,"-1"8"-528"0,0 4-128 0,2 6 0 16,0 3 672-16,0 5 96 0,-1 5 32 0,-1 1 0 15,1 5-336-15,-1 4-64 0,-1 7-16 0,1 7 0 16,2 8-256-16,2 8-128 0,-1 4 128 0,1 7-128 15,0 1 160-15,1 5-160 0,2 7 192 0,1 5-192 16,2 3 192-16,-2 5-64 0,1-2 0 0,-2 10-128 16,-2 1 128-16,0-1-128 0,-1-10 0 0,1 7 0 0,2 6 192 15,-2-3-192-15,0 3 192 0,0-3-192 0,1-5 704 16,0 1 48-16,4 7 0 0,0-6 0 0,0-7 208 0,2 2 64 16,0 3 0-16,1-2 0 0,3 2-528 0,-1-3-112 15,-2-7 0-15,1 1-16 0,1 1-368 0,-4-3 144 16,-2-9-144-16,-1-9 0 0,-1-3 208 0,-2 0-64 15,0 0-16-15,-1-3 0 0,-2-4 384 0,1-2 64 16,-4-6 0-16,2-4 16 0,1-5-16 0,0 3 0 16,-4 1 0-16,1-1 0 0,0 0-160 0,0-3-32 15,0-5-16-15,1 0 0 0,-1-11-112 0,0 0-32 16,-2-4 0-16,-2-1 0 0,-2-1-96 0,-1-1 0 16,-1-4-128-16,1-2 192 0,-3-2-64 0,1-4 0 0,-3-7-128 15,1-2 192-15,-4-7 112 0,4-1 16 0,-2-4 0 0,1-5 0 16,2-5-64-16,0 0-16 15,4-4 0-15,-1-2 0 0,2-4-464 0,0-2-96 0,3-4 0 0,0-13-16 32,2-11-2320-32,0-13-464 0</inkml:trace>
  <inkml:trace contextRef="#ctx0" brushRef="#br0" timeOffset="1283.95">2661 11045 15663 0,'-19'2'688'0,"7"1"144"0,0-1-656 0,-1 1-176 0,2-3 0 0,2 0 0 16,9 0 1984-16,0 0 352 0,-8 0 80 0,8 0 16 15,0 0-1696-15,0 0-336 0,-6-5-64 0,6 5-16 16,0 0-96-16,0 0-32 0,0 0 0 0,0 0 0 16,6-11-192-16,9 3 0 0,3 5 0 0,4-2 0 15,2 0 0-15,10 2-208 0,8 3 64 0,6-2 16 16,-2-1 128-16,1-2 128 0,-2 0-128 0,-4-1 176 16,-2-2-176-16,3 0 128 0,3-8-128 0,8 1 128 0,3 1-128 0,8-2 0 15,7 3 0-15,-2-3 0 0,-2 3 0 0,-6 0 0 16,-10 1 0-16,-4-3 0 0,-4 2 128 0,-1 4-128 15,0-1 128-15,1 4-128 0,3-1 0 0,3 4 0 16,2-2 0-16,4 0 0 0,-3 5 0 0,0 0 0 16,-1 0 0-16,-6-3 0 0,-5 3 0 0,-9 0 0 15,-7 0 0-15,1 0 0 0,-7 0 0 0,-2 0 0 16,-1 0 0-16,-1-1 0 0,-14 1 0 0,16-4 0 16,-1 1 0-16,-3-2 128 0,-12 5-128 0,16-3 128 15,-4-2-128-15,-12 5 128 0,14-1-128 0,-14 1 0 16,15-4 0-16,-3 1 0 0,-12 3 0 0,0 0-144 15,0 0 144-15,13 5-208 0,-13-5-32 0,11 6 0 0,-11-6 0 0,0 0 0 16,7 13 240-16,-7-13-176 0,0 0 176 0,5 13-160 16,-4 2 160-16,1-1 0 0,-2 0 0 0,-2 1 0 15,1-1 0-15,-1 2 0 0,1 0 0 0,-1 2 0 16,0 1 0-16,1-1 128 0,-3 3-128 0,3 3 0 16,-1-3 0-16,2 3 0 0,0 0 0 0,2 3 0 15,-4-1 0-15,2 0 0 0,-1-2 0 0,-1 3 0 16,0-1 0-16,2 6 0 0,0-3 0 0,0 0 0 15,-1 3 0-15,-1 3 0 0,1-4 0 0,1 9-128 16,0 1 128-16,1 8 0 0,1 0 0 0,-1 7-128 16,1 2 128-16,-2 3 0 0,0-1 0 0,0 2 0 15,0 4 0-15,3 1 0 0,0 1 0 0,1 9-128 0,1 10 128 16,-1-2 0-16,0 0 0 0,-1 1 0 0,0-2 0 0,0 4 0 16,2 5 0-16,0 4 0 0,0 2 0 0,-4-1 0 15,1-2 0-15,-2 1 0 0,-2 1 0 0,1 3 0 16,-1 3 0-16,0-1 0 0,2-2 0 0,-3-3 0 15,0-7 0-15,1 7 0 0,2 0 0 0,0 3 0 16,-1-3 0-16,-1-3 0 0,1-5 0 0,1 4 0 16,1 4 0-16,1-1 0 0,-1-3 0 0,-1-4 128 15,2 0-128-15,-2 0 0 0,0 0 0 0,0-2 0 16,0-1 0-16,0 0 0 0,2-2 0 0,-1-4 128 16,-1 1-128-16,2-1 0 0,-2-8 128 0,3 6-128 15,0-2 160-15,0 3-160 0,2-3 208 0,0-3-48 16,1-3-16-16,1-2 0 0,-1-3-144 0,2 3 0 0,2 0 0 15,1 5 128-15,0-5-128 0,-1 4 0 0,-2 1 0 0,0 2 128 16,0-6-128-16,-1 1 0 0,1-4 0 0,-4 1 0 16,1-4 0-16,-2 2 0 0,-1 0 0 0,-2-2 0 15,-2-6 336-15,-1-5-16 0,-2-2 0 0,-1-4 0 16,-2-7 256-16,2 3 64 0,-1-8 0 0,1-3 0 16,-1 1-320-16,1-1-64 0,1-7-16 0,0 3 0 15,0-3-240-15,1-2 128 0,-1-2-128 0,0-4 0 16,2 3 0-16,0-8 0 0,-1 1 0 0,1-5 0 15,-3-1 128-15,6-7-128 0,0 0 0 0,-5 9 0 16,5-9 0-16,0 0 0 0,0 0-128 0,0 0 128 16,0 0-512-16,-8-3 0 15,8 3 0-15,-7-13 0 16,1 0-576-16,1-3-96 0,2-5-32 0</inkml:trace>
  <inkml:trace contextRef="#ctx0" brushRef="#br0" timeOffset="2031.25">2616 18241 18431 0,'-19'13'816'16,"7"-2"160"-16,0-1-784 0,0 0-192 0,3-4 0 0,2 0 0 0,7-6 2512 0,-6 8 464 15,6-8 96-15,0 0 0 0,-6 8-2512 0,6-8-560 16,0 0 0-16,0 0 0 0,0 0-176 0,0 0 176 16,0 0-208-16,16 0 80 0,0-3 128 0,0 3 0 15,1-3-144-15,1 3 144 0,0 0 0 0,1 3-176 16,2 0 176-16,4 2-128 0,8 0 128 0,-3 0 0 16,-1-2 0-16,3 2 0 0,2-2 0 0,-2 0 0 15,-3-1 0-15,-2 1 0 0,-1-3 0 0,-1 3 0 16,1-1 0-16,1 1 0 0,5 0 128 0,4-1-128 15,2-2 160-15,4 0-160 0,6 3 128 0,7-1-128 0,7-2 0 0,-1 0 144 16,2 0-144-16,-10 0 192 0,-7-5-192 0,-4 5 192 16,-8 0-192-16,3-2 0 0,0-1 144 0,1 0-144 15,2 1 0-15,5 2 144 0,3-3-144 0,2 3 0 16,1 0 160-16,-1 0-160 0,-2 0 128 0,-4 0-128 16,-1-3 144-16,-8 3-144 15,-6-2 160-15,-2-1-160 0,-4 3 160 0,-5-3-160 0,-2-2 160 0,-2 4-160 16,0-3 272-16,-14 4-32 0,16-3-16 0,-1 6 0 15,-15-3-16-15,16 2 0 0,-16-2 0 0,18 3 0 16,-18-3-80-16,16 5 0 0,-16-5-128 0,14 6 192 16,-14-6-192-16,15 5 144 0,-15-5-144 0,11 8 128 15,-11-8-128-15,14 5 0 0,-3 1-192 0,-11-6 192 16,13 2-2144 0,-13-2-304-16,13 3-64 0</inkml:trace>
  <inkml:trace contextRef="#ctx0" brushRef="#br0" timeOffset="2226.17">4815 18381 27647 0,'-37'16'1216'0,"19"-2"256"0,5-1-1168 0,4-3-304 15,9-10 0-15,0 0 0 16,0 0-2016-16,14-5-464 0</inkml:trace>
  <inkml:trace contextRef="#ctx0" brushRef="#br0" timeOffset="3300.49">2627 17413 9215 0,'0'0'816'0,"0"0"-656"0,0 0-160 0,-8 8 0 15,8-8 1968-15,-8 8 352 0,8-8 80 0,0 0 16 16,0 0-1872-16,0 0-368 0,-8 8-176 0,8-8 160 16,0 0 224-16,0 0 32 0,0 0 16 0,0 0 0 15,0 0 16-15,-6 13 16 0,1 0 0 0,5-13 0 16,0 16-144-16,2 3-48 0,-2 2 0 0,3 5 0 15,0 1-96-15,2 7-32 0,0 6 0 0,-1 3 0 16,1 2 0-16,0 0 0 0,-2 0 0 0,-1 0 0 0,-2-3-144 0,0 1 192 16,0 2-192-16,-2 1 192 0,-1-1-192 0,-2 0 128 15,-1-1-128-15,-1 1 128 0,-1 4-128 0,-3-1 0 16,1-4 0-16,2-4 0 16,2-3-464-16,0-5-128 0,-1 0-32 0</inkml:trace>
  <inkml:trace contextRef="#ctx0" brushRef="#br0" timeOffset="5116.47">1258 10880 11967 0,'-1'-5'1072'0,"-1"2"-864"0,-1 1-208 0,-7-38 0 0,10 40 1728 0,0 0 288 0,0 0 64 0,0 0 16 0,0 0-992 0,0 0-192 15,0 0-32-15,0 0-16 0,0 0-480 0,0 0-112 16,-11 5-16-16,11-5 0 0,-10 8-96 0,10-8-32 15,-9 11 0-15,1-1 0 0,0 1-128 0,0 5 160 16,0 2-160-16,1 4 160 0,1 4-160 0,-1 3 0 16,1 3 0-16,1 2 128 0,0 1-128 0,2 2 0 15,-2 0 144-15,2-3-144 0,2-4 0 0,-1-4 128 16,0 1-128-16,2-4 0 0,2-7 0 0,1 0 128 16,-3-16-128-16,3 13 0 0,-3-13 256 0,0 0-32 15,0 0 0-15,0 0 0 0,0 0-32 0,0 0-16 16,15 0 0-16,-15 0 0 0,16-5 16 0,-2-3 0 15,-1-4 0-15,2 0 0 0,1-1-48 0,0 2 0 0,-2-2 0 0,1 0 0 16,-3-3-16-16,0 3-128 0,-3-3 192 0,-1 0-64 16,-1 5-128-16,-2-2 160 0,-2 0-160 0,0 2 160 15,-1-2-32-15,-4 0-128 0,-3 0 192 0,-1-1-64 16,-2-2 0-16,0 1-128 0,-2-1 192 0,0 2-64 16,-1-1 0-16,-2 1 0 0,0 4 0 0,2 2 0 15,3 0 32-15,8 8 0 0,-8-8 0 0,8 8 0 16,0 0-160-16,0 0 128 0,0 0-128 0,0 0 128 15,-8 5-272-15,8-5-64 0,-6 16-16 0,3 0 0 16,-1 3-848-16,3 4-160 16,1 1-48-16</inkml:trace>
  <inkml:trace contextRef="#ctx0" brushRef="#br0" timeOffset="5534.27">1168 12262 12895 0,'-11'13'1152'16,"0"0"-928"-16,0 3-224 0,1 8 0 16,0 3 3152-16,4 0 592 0,1-2 112 0,2 2 32 15,1-1-3104-15,6-2-608 0,-3 0-176 0,4 0 0 16,0-7-832 0,0 3-240-16</inkml:trace>
  <inkml:trace contextRef="#ctx0" brushRef="#br0" timeOffset="5674.53">1237 13549 15663 0,'-16'41'1392'0,"7"-9"-1120"16,-1 5-272-16,1 6 0 0,2 2 576 0,2 0 48 16,2-3 16-16,0-1-5680 15,1-4-1120-15</inkml:trace>
  <inkml:trace contextRef="#ctx0" brushRef="#br0" timeOffset="5950.33">1513 15527 11055 0,'-1'18'976'0,"-1"4"-784"0,-1 1-192 0,3-3 0 0,3-2 864 0,0 0 128 16,1 1 32-16,0-1 0 15,3-2-672-15,1-3-128 0,0-2-32 0,2 2-4672 16,-1-1-928-16</inkml:trace>
  <inkml:trace contextRef="#ctx0" brushRef="#br0" timeOffset="6466.73">1191 17453 11967 0,'0'0'528'0,"-5"16"112"0,0 0-512 0,0 2-128 0,2 1 0 0,2 5 0 0,1 2 2688 0,0 6 496 16,-2 0 96-16,2-1 32 0,0 1-2592 0,-2 5-512 15,1 0-208-15,-1-1 176 0,-1 1-48 0,0 2-128 16,0-1 192-16,-1 3-64 0,0 0-128 0,-1 3 0 16,0 1 0-16,0 1 128 0,0 1-128 0,1-4 0 15,-1-3 0-15,1-3 0 0,1-5-256 0,2-5 64 16,-1-9 0-16,2-5 16 15,0-13-1632-15,0 0-336 0</inkml:trace>
  <inkml:trace contextRef="#ctx0" brushRef="#br0" timeOffset="6853.69">1663 17567 27695 0,'-13'21'1216'0,"3"-3"272"0,-6 6-1184 0,3 0-304 0,2 0 0 0,5 0 0 16,4-3 288-16,1 0 0 0,-1-5 0 0,2 0 0 15,2 0-288-15,-1 1 0 0,1-1 0 0,1 1 0 16,5 2 0-16,-2-2 0 0,-1 3-192 0,2 1 192 16,-1 3 0-16,0-3 0 0,-1-1 0 0,2 0 0 15,-3 1 0-15,1-1 0 0,-1 0 0 0,0-4 0 0,0-2 0 16,-4-14 0-16,8 11-144 0,-8-11 144 0,0 0 0 0,0 0 0 15,0 0 0-15,0 0 128 0,0 0-128 0,17-11 0 16,-2-5 128-16,-3-6-128 0,-3-6 224 0,-3 3-32 16,0-7 0-16,-1-2 0 0,-2-3 0 0,1-2-16 15,-3 2 0-15,1 1 0 0,-2-1-176 0,-2-2 128 16,-1 1-128-16,-2 1 128 0,-3 3-128 0,-1 2-176 16,-4 3 48-16,-2 3 0 0,-2 2 128 0,-4 2 0 15,-8 1 0-15,-8 3 0 0,-5 2 0 0,-3 3 0 0,-1 2 0 16,7 3 0-16,9 0-128 0,2 5-64 15,3-2 0-15,2 3 0 16,7-4-384-16,5 1-96 0,1-1-16 0</inkml:trace>
  <inkml:trace contextRef="#ctx0" brushRef="#br0" timeOffset="7685.94">2992 9872 19343 0,'0'0'1728'0,"0"0"-1392"16,0 0-336-16,0 0 0 0,-18-2 1680 0,18 2 272 15,-18-8 48-15,5 2 16 0,13 6-1152 0,0 0-224 16,0 0-64-16,0 0 0 0,0 0-288 0,0 0-64 15,0 0-16-15,0 0 0 0,0 0-208 0,0 0 0 0,-3 24-144 16,-2 0 144-16,2 5-128 0,0 3 128 0,0-3 0 0,-2 6-144 16,0 4 144-16,-3 4-128 0,-3-1 128 15,3 6-128-15,-2 5 128 0,1 0 0 0,-4-6 0 0,1 4 0 16,3-5 0-16,-4-1 0 0,-6-8 0 0,4-8 0 16,6-5-352-16,4-4 16 0,2-4 0 0,3-16-7968 15,0 0-1584-15</inkml:trace>
  <inkml:trace contextRef="#ctx0" brushRef="#br0" timeOffset="7932.68">3070 10105 21183 0,'0'0'1888'0,"0"0"-1504"15,0 0-384-15,0 0 0 0,0 0 1776 0,0 0 272 16,0 0 64-16,0 0 16 0,0 0-1808 0,0 0-320 15,0 0-128-15,19 3 0 16,1-6 128-16,2 1-128 0,2-4 128 0,5-2-128 0,2 0 128 0,2-2 0 16,1-1 0-16,3 3 0 0,1 0 0 0,1 3 0 15,1-3 0-15,-5 0-128 16,-1 0-240-16,-2 3-32 0,-6-3-16 0,-2 0 0 16,-6 0-288-16,-1 0-48 0,-4-5-16 0,-2 2-10256 0</inkml:trace>
  <inkml:trace contextRef="#ctx0" brushRef="#br0" timeOffset="8122.06">3497 9766 25791 0,'-18'11'2304'0,"2"2"-1856"0,0 3-448 0,10 3 0 15,6 6 1088-15,5 2 112 0,1 0 16 0,1 0 16 16,2-1-1040-16,2-2-192 0,1 2 0 0,-1-2-160 15,2 5-160-15,-2-5-16 0,-1 0-16 0,-4 2 0 32,-4 1-1120-32,-4-1-208 0,-1 1-48 0,0-1-5728 0,-1 4-1136 0</inkml:trace>
  <inkml:trace contextRef="#ctx0" brushRef="#br0" timeOffset="8782.2">3799 9941 2751 0,'0'0'256'0,"0"0"-256"0,0 0 0 0,0 0 0 16,0 0 3584-16,0 0 656 0,0 0 144 0,0 0 32 15,0 0-2448-15,0 0-496 0,0 0-80 0,0 0-32 16,0 0-848-16,0 0-192 0,0 0-16 0,0 0-16 16,0 0-288-16,0 0 0 0,0 0 128 0,14 5-128 15,-3 3 0-15,-3 5 0 0,-1-2 128 0,-2 5-128 16,-2-3 0-16,-2 6 0 0,-1-1 128 0,-1 1-128 15,-1-1 0-15,1-2 0 0,-1 0 128 0,2-16-128 16,-2 14 0-16,2-14 0 0,0 0 0 0,-1 13 0 0,1-13 0 0,0 0 0 16,0 0 0-16,0 0 0 0,0 0 0 0,0 0 0 15,0 0 0-15,13 5 0 0,-13-5 0 0,17 5-144 16,-1-5 144-16,0 0-128 0,0 0 128 0,1 0 0 16,-3 3 0-16,-1 2 0 0,-13-5 0 0,13 8 0 15,-4 0 0-15,-9-8 0 0,7 13 0 0,-2 1 0 16,-5-14 0-16,0 16 0 0,-4 0 0 0,-2-1 128 15,-4 4-128-15,-1-1 0 0,0-2 208 0,0 3-16 16,-2-3-16-16,0 2 0 0,-2-2 32 0,1 0 16 16,0-5 0-16,1 2 0 0,0 0-96 0,0 3 0 0,-1-4-128 0,1-3 192 15,2-9-192-15,-1 0 0 0,12 0 0 16,-14-9-7888-16,1-3-1632 0</inkml:trace>
  <inkml:trace contextRef="#ctx0" brushRef="#br0" timeOffset="8958.34">3824 9856 28735 0,'0'0'1280'0,"0"0"256"0,0 0-1232 0,0 0-304 0,0 0 0 0,0 0 0 16,0 0 656-16,0 0 80 0,0 0 16 0,0 0 0 16,0 0-752-16,8 14 0 0,4-4-160 0,4 1 32 31,3-3-384-31,2 0-64 0,1 2 0 0,2-2-16 15,2-2-2544-15,-2-4-496 0</inkml:trace>
  <inkml:trace contextRef="#ctx0" brushRef="#br0" timeOffset="9365.14">4365 9692 8287 0,'0'0'368'0,"0"0"80"0,0 0-448 0,0 0 0 0,0 0 0 0,0 0 0 0,-14 5 3520 0,14-5 640 15,-16 6 112-15,-2 4 16 0,0 1-3008 0,-1 2-624 16,-2-5-112-16,0 5-32 0,1 0-352 0,-3 3-160 15,2 3 128-15,-3-1-128 0,-3-7 128 0,3 5-128 16,3-3 128-16,7 1-128 0,1-1 0 0,6 0 0 16,1 0 128-16,3 1-128 0,3-14 0 0,1 13 0 15,-1-13 0-15,10 13 128 0,4-8-128 0,4 1 0 16,4-4 0-16,-1-2 0 0,-1-2 0 0,2-6 0 16,4-6 0-16,1-2 128 0,3-5-128 0,-4-2 0 0,-2-7 144 15,-3-1-144-15,-3 3 0 0,-2 0 0 0,-2 3 0 0,-1 1-192 31,-2-1-208-31,-3 6-48 0,-3 6-16 0,0 5 0 0,-5 8 208 0,0 0 64 0,0 0 0 0,0 0 0 16,0 0 192-16,0 0 256 0,0 0-48 0,-6 16-16 16,1 2 384-16,-2 5 64 0,1 2 0 0,-4 9 16 15,1 1-320-15,-1 2-64 0,0 5-16 0,4-4 0 16,1 1-256-16,-1 1 128 0,-2 2-128 0,0 1 0 16,-2-3 0-16,-1 2 0 0,0 3 0 0,-1 3 0 15,1 5 0-15,-2-3 0 0,0-2 0 0,1-3 0 16,-3-3 0-16,1-5 0 0,-1-4 0 0,2-5-144 15,2-8 144-15,5 0 0 0,3-6 0 0,3-14 0 16,-2 11-640 0,2-11-32-16,0 0-16 0,13 4-10944 0</inkml:trace>
  <inkml:trace contextRef="#ctx0" brushRef="#br0" timeOffset="9665.12">4409 10272 23951 0,'0'0'1056'0,"-12"13"224"0,3 1-1024 0,-1 0-256 16,0-2 0-16,2 4 0 0,5 3 1664 0,2-3 256 15,2-3 64-15,-1-13 16 0,3 14-1632 0,-3-14-368 16,7 15 0-16,-1-6 0 0,-6-9-336 0,0 0-32 0,0 0 0 0,0 0 0 31,0 0-160-31,0 0-48 0,11-9 0 0,-2-2 0 0,-5-2 384 0,3 1 64 0,-1-2 128 0,1-2-208 16,-3-3 208-16,1 3 0 0,0-5 0 0,0 3 0 15,-2-1 0-15,2 0 0 0,-2 1 0 0,-3 2 0 16,0 0 0-16,-2 3 0 0,-1-1 0 0,3 14 0 16,0 0 0-16,-9-7 0 0,9 7 0 0,-15-6-144 15,1 1-160-15,-1 5-16 0,-1-3-16 0,2 6 0 32,-2 5-528-32,-3-3-96 0</inkml:trace>
  <inkml:trace contextRef="#ctx0" brushRef="#br0" timeOffset="10088.26">2988 9631 8287 0,'-16'3'736'0,"-1"2"-592"0,-3 0-144 0,-1-2 0 15,-1 4 3008-15,-2-1 560 0,-5 2 112 0,3 0 32 16,1 3-2672-16,1 1-528 0,0-3-96 0,3 4-32 16,0 8-160-16,0-5-32 0,0 5-16 0,0 1 0 15,4 2 48-15,2 5 16 0,-1 3 0 0,3 4 0 16,-1 2 96-16,3 7 32 0,-1 5 0 0,4 5 0 16,5 4-176-16,3 5-48 0,3 4 0 0,4 7 0 15,1 4-144-15,5-5 0 0,4-2 0 0,7-2 128 16,8-1-128-16,12 0 0 0,10 0 0 0,4-6-7872 15,5-2-1520-15</inkml:trace>
  <inkml:trace contextRef="#ctx0" brushRef="#br0" timeOffset="10582.38">5050 9970 12895 0,'0'0'1152'0,"0"0"-928"0,0 0-224 0,0 0 0 16,0 0 912-16,0 0 144 0,-3-10 32 0,3 10 0 15,-3-14-704-15,1 4-128 0,1-1-16 0,1 11-16 16,0 0 176-16,-7-13 48 0,3 5 0 0,4 8 0 16,0 0 48-16,0 0 16 0,-12-8 0 0,12 8 0 15,-14-3-224-15,14 3-32 0,-13-5-16 0,13 5 0 16,-16 0-432-16,16 0-64 0,-16 3-32 0,16-3 0 16,-13 2-48-16,13-2-16 0,0 0 0 0,-9 6 0 15,9-6 192-15,0 0 160 0,0 0-208 0,-7 10 80 16,7-10 128-16,-3 16 0 0,1 0 0 0,2-3 0 15,0 1 448-15,0-1 128 0,0 0 32 0,4 3 0 16,0 2 160-16,0-2 16 0,-3 0 16 0,-1 3 0 16,-1 2-240-16,-1-2-48 0,0-3-16 0,2 2 0 15,4 6-336-15,-4-3-160 0,-2 0 160 0,-1 0-160 0,-4 3 128 0,-1-3-128 16,-3 3 0-16,-2-2 0 16,0 1-272-16,-1-4-160 0,-2-2-16 0,-2-4-16 15,-1-1-288-15,-2-4-48 0,-1 0-16 0,2-4 0 16,3-8-1296-16,-1-4-272 0</inkml:trace>
  <inkml:trace contextRef="#ctx0" brushRef="#br0" timeOffset="10916.28">5100 9389 27647 0,'-11'5'2448'0,"3"3"-1952"0,2 1-496 0,1 6 0 15,2 2 1344-15,1 3 192 0,2 1 16 0,3-1 16 16,0 5-1328-16,2-1-240 0,2 0 0 0,1 1-192 31,0 1-320-31,-2-2-64 0,-1 0 0 0,0-3-16 16,-2-5-496-16,-2 0-80 0,-1-16-32 0,0 15 0 0,0-15 784 0,0 0 160 0,0 0 16 0,0 0 16 16,0 0 496-16,0 0 112 0,0 0 0 0,0 0 16 15,0 0 128-15,-1-8 32 0,1-4 0 0,3-4 0 16,2-3-560-16,3-3 0 0,2 1 0 0,1 1 0 15,0 4 0-15,2 5 0 0,-2 3 0 0,-11 8 0 16,15-1-240-16,-3 5 48 0,-12-4 16 0,15 16 0 16,-4 8 16-16,0 2 0 0,-3 6 0 0,-1 5 0 15,1 3 160-15,-3 2 0 0,-2 1 0 0,2-1 0 0,1 3 0 0,0 0 0 16,-1 6 0-16,5 1-8208 16,0-4-1648-16</inkml:trace>
  <inkml:trace contextRef="#ctx0" brushRef="#br0" timeOffset="11715.41">3513 11267 23263 0,'-43'16'1024'0,"15"0"224"0,-4 6-992 0,-1 6-256 0,-4 4 0 0,1 10 0 0,1 7 480 0,1 8 48 16,6 0 16-16,-1 12 0 0,1 4-352 0,4-4-192 16,2-7 192-16,1-1-192 15,0 0 0-15,3-3 0 0,2-5 0 0,0 0 0 16,-1 0-448-16,2-2-80 0,-1-6-32 15,3-8 0-15,1-11-416 0,5-2-96 0,7-8-16 0</inkml:trace>
  <inkml:trace contextRef="#ctx0" brushRef="#br0" timeOffset="12015.43">4551 10721 11055 0,'0'0'976'0,"-4"15"-784"0,-3-1-192 0,-2 5 0 16,-4 5 2960-16,-2 5 560 0,-2 11 96 0,-1 9 32 16,-1 5-2720-16,-2 12-544 0,2 3-96 0,-4 2-32 15,1-2-256-15,-12-2 160 0,-9 2-160 0,-14 5 128 16,-10 5-128-16,-4 7 0 0,-1 2-160 0,5 2 160 16,4 0-176-16,7 3 176 0,3 2-192 0,0 14 192 15,-6 15-128-15,-13-5 128 0,-20-5 0 0,1 4 0 16,1 4 0-16,11 5 0 0,10 6 0 0,8-6 0 15,2-8 0-15,-9 6 0 0,-7-1 0 0,-1-13 0 16,3-9 128-16,10-17 48 0,12-8 0 0,11-11 0 16,9-10-32-16,12-9 0 0,8-7 0 0,6-11-7744 15,6-13-1552-15</inkml:trace>
  <inkml:trace contextRef="#ctx0" brushRef="#br0" timeOffset="12282.7">4182 12962 33631 0,'-99'64'1488'0,"41"-13"304"0,0 9-1424 0,5 7-368 15,7 4 0-15,9 3 0 0,5 8 0 0,6 1 144 16,5 1-144-16,4 1 0 15,-1-8-624-15,0 0-224 0,-1-2-48 0,-2-1-16 16,-1-5-2032-16,-2 5-416 0,-2 1-80 0,-6 1-16 16,-8-1 1856-16,3-7 384 0,3-9 64 0,5-6 0 0,4-6 768 0,5-7 160 0,4-5 32 0,5-6 0 15,8-5 192-15,6-10 0 0</inkml:trace>
  <inkml:trace contextRef="#ctx0" brushRef="#br0" timeOffset="12516.15">4672 13827 28559 0,'-63'39'2544'0,"-1"10"-2032"0,5 17-512 0,4 14 0 16,5 15 2240-16,-4 8 336 0,-12 11 80 0,-5 3 16 15,-11-1-2144-15,5 9-528 0,7 6 0 0,2 3 0 16,7-1-1056-16,7 16-320 0,3 20-64 0,-17-2-16 15,-19 0-208-15,-2 4-32 0,-1-1-16 0,11-17 0 16,8-15 352-16,12-11 64 0,13-10 16 0,9-6 0 0,8-9 1664 0,5-8 352 16,6-17 64-16,7-16 16 15,4-12-1936-15,7-15-384 0</inkml:trace>
  <inkml:trace contextRef="#ctx0" brushRef="#br0" timeOffset="12782.57">4401 15476 19343 0,'-17'32'1728'0,"1"0"-1392"0,-6 13-336 0,-5 11 0 15,-9 11 2496-15,-9 9 416 0,-11 2 96 0,-3 11 0 16,-4 5-2224-16,2 8-448 0,4 2-80 0,4 0-32 16,3 2-32-16,5 0 0 0,8 0 0 0,2 6 0 15,-1 6-192-15,-5-5 0 0,-6-2 0 0,-7 3 0 16,-7-3 0-16,1 0 0 0,4-2 0 0,8 2 0 15,3-7 0-15,8-5 0 0,7-2-144 0,2-14 144 16,9-6-304-16,3-8 48 0,5-11 0 0,3-10 0 31,6-16-128-31,4-11-32 0,-2-21 0 0,17 0 0 0,7-11-2944 16,7-26-592-16,11-19-112 0,11-16-4736 0</inkml:trace>
  <inkml:trace contextRef="#ctx0" brushRef="#br0" timeOffset="12932.46">4346 16659 14735 0,'-10'19'1312'0,"-6"6"-1056"16,-6 16-256-16,-12 8 0 0,-8 11 3568 0,-6 10 656 16,-11 7 128-16,0 9 16 0,-4 0-2576 0,5 4-528 15,5 0-112-15,7 6 0 0,6 1-544 0,3-4-96 16,3 0-32-16,3-7 0 0,6-2-480 0,-1-5 0 16,2-6 0-16,3 0 0 15,0-11-2048-15,7-6-368 0</inkml:trace>
  <inkml:trace contextRef="#ctx0" brushRef="#br0" timeOffset="13849.23">10179 10813 22111 0,'-12'0'1968'15,"-3"0"-1584"-15,1-2-384 0,1 2 0 0,0 0 1840 0,0 0 272 0,4 0 64 0,2 0 16 0,-1 0-1344 0,8 0-272 16,0 0-48-16,0 0-16 0,0 0-368 0,0 0-144 16,0 0 0-16,11 23 144 0,2 1-144 0,-2 6-176 0,-1 10 48 0,-2 10 0 15,-1 8 128-15,-6 4 0 0,-4 1 0 0,-2 3-128 16,-1-2 128-16,-6-3 0 0,0-3 0 0,-3 0 0 16,2-5 0-16,1-9 0 0,2-2 0 0,2-10 0 15,0-1 0-15,1-9 0 0,-1-6 0 0,8-16-128 31,0 0-416-31,0 0-80 0,0 0-16 0,-3-16-8256 0,3-13-1648 0</inkml:trace>
  <inkml:trace contextRef="#ctx0" brushRef="#br0" timeOffset="14404.11">9947 10652 16575 0,'-19'-5'1472'0,"7"5"-1168"0,-1 0-304 0,1 0 0 15,-1 0 2816-15,3 0 512 0,1-1 112 0,9 1 16 16,0 0-2240-16,-7-2-432 0,2-3-80 0,5 5-32 0,0 0-416 0,0 0-64 16,0 0-32-16,0 0 0 0,21 0-160 0,3-5-176 15,2 5 48-15,6-3 0 0,5 3 128 0,8-5 0 16,8 2 0-16,0-3 0 0,-2-5 144 0,-1-2 64 16,-5-2 16-16,3-1 0 0,3 2-48 0,9-2-16 15,12-4 0-15,13 3 0 0,11-6-160 0,-9 2 0 16,-12 4 0-16,-2-2 0 0,-8 1 0 0,11-1 128 15,7-1-128-15,10 0 0 0,8 2 0 0,-8-1 0 16,-15-2 0-16,-6 5 0 0,-5 3 0 0,5-3 0 16,12 3 128-16,6 2-128 0,6-2 0 0,-8 5 0 0,-12 5 0 15,-7-2 0-15,-10 0 0 0,-3 5 0 0,-1 2 0 0,4 1 128 16,7 0-128-16,-3-1 0 0,-4 4 0 0,-6-1 0 16,-5 3 0-16,-6-3 0 0,-12 3 0 0,-3 0 0 15,-7-2 192-15,-3 1-64 0,-4 1 0 0,-3 0 0 16,-10-8 48-16,5 16 0 0,0-3 0 0,-1-2 0 15,-4 2 80-15,0 1 0 0,0-14 16 0,-1 18 0 16,1 3-48-16,-3-1-16 0,-2 1 0 0,3 3 0 16,0 0-208-16,1 4 0 0,2-3 128 0,-2 4-128 15,-1-1 0-15,2 2 0 0,-1 1 0 0,1 1 0 16,-2 3 0-16,5 5 0 0,0 4 0 0,2 5 0 16,2 4-176-16,1 10 176 0,0 1-160 0,-2 2 160 15,1 1 0-15,-1-4 0 0,0-2-128 0,1-3 128 16,-1-1 0-16,1 0 0 0,-1 4 0 0,-1-4 0 15,-2 0 0-15,0-1 0 0,-1-2 0 0,-2-1 0 0,0-1 0 16,-2-9 0-16,-1-3 0 0,-2-3 0 0,2-2-192 0,-3-3-32 16,1-6-16-16,-3-5 0 15,0-5-320-15,-5-3-64 16,-1-2-16-16,-1-6 0 0,-3-5-1904 0,-9 0-384 0</inkml:trace>
  <inkml:trace contextRef="#ctx0" brushRef="#br0" timeOffset="14832.05">10484 11744 18431 0,'-17'-12'816'0,"7"8"160"0,0-4-784 0,2 1-192 0,-1 1 0 0,9 6 0 16,-8-12 2176-16,3 4 384 0,-3 4 64 0,8 4 32 16,-10-8-1728-16,10 8-352 0,0 0-64 0,-4-8 0 15,4 8-16-15,0 0 0 0,-4-8 0 0,4 8 0 16,0 0-176-16,0 0-48 0,0 0 0 0,0 0 0 16,0 0-272-16,0 0 128 0,13-8-128 0,2 3 0 15,1 2 0-15,5-1 0 0,6 4 0 0,11-5 0 16,10 2 0-16,15-5 0 0,14-1 144 0,-2-4-144 15,-4-6 352-15,0-1-32 0,1-5 0 0,16 0 0 16,20 3-112-16,7-5-16 0,6-5-16 0,-9 0 0 0,-8-2-176 0,18 2 160 16,16 3-160-16,-6 2 160 0,-17-2-160 0,-4 0 0 15,-3 8 144-15,7 0-144 0,10 2 0 0,-12 4-160 16,-20 4 16-16,-11 3 0 0,-15 5-112 0,-8 1 0 16,-6-1-16-16,-6 3 0 0,-4 3 48 0,-3-1 16 15,-4 4 0-15,-6-6 0 16,-4-3-368-16,-10 0-80 0,-16 3-16 0,0 0-8656 15,0 0-1728-15</inkml:trace>
  <inkml:trace contextRef="#ctx0" brushRef="#br0" timeOffset="20783.31">3786 17344 8287 0,'0'0'736'0,"0"0"-592"16,-13-8-144-16,0 16 0 0,2-2 1872 0,0 1 352 15,11-7 64-15,-15 8 16 0,1 0-1408 0,1-2-288 16,13-6-48-16,-14 8-16 0,-1-3 32 0,2 3 16 15,-1-3 0-15,-4 1 0 0,-6-1-16 0,-2 0-16 16,-1 0 0-16,-3-2 0 0,-6 2-32 0,-1 1 0 16,-1-4 0-16,1 4 0 0,2-1-48 0,1 0-16 15,-1 3 0-15,-1 0 0 0,6 0-16 0,-1 5 0 16,1 1 0-16,3 1 0 0,1-1-96 0,0 4-32 0,1 3 0 0,-4 3 0 16,-2 0 64-16,-10 5 0 0,-12 3 0 0,-4-3 0 15,0 0-64-15,2-5 0 0,5 1 0 0,4 3 0 16,6-1-192-16,4-1-128 0,7 1 128 0,5-1-128 15,2-6 0-15,7 5 0 0,4-5 0 0,3 1 0 16,0 3 752-16,7-3 128 0,4 3 16 0,5 0 16 31,0 2-1616-31,6-2-336 0,2 3-64 0,7-1-16 0,4 3 800 0,5-5 144 0,5 3 48 0,11-6 0 16,12 0 128-16,2 0-160 0,1-7 160 0,-5-1-160 16,-9-5 160-16,-1-3-128 0,-3-5 128 0,4-8-128 15,7-2 128-15,10-6 0 0,11-6-144 0,6-4 144 16,5-6 0-16,-11-5 0 0,-13 0 0 0,-1-3 0 0,-2 0 0 0,6-2 0 15,10 4 0-15,13-6 0 0,11 0 0 0,-12-1 128 16,-15 0-128-16,-10 0 0 0,-6-3 128 0,-7 6-128 16,-1 2 0-16,-4 3 128 0,-3 3-128 0,-6 2 128 15,-6 0-128-15,-9 8 128 0,-6 3 16 0,-6 3 0 16,-4 2 0-16,-4 3 0 0,-5-1 704 0,-8 4 144 16,-7-4 32-16,-5 1 0 0,-4 0 128 0,-2-3 48 15,-4 0 0-15,-1 0 0 0,-3 3-640 0,2-3-128 16,-2-2-32-16,-5-1 0 0,-8 0-272 0,-12 1-128 15,-14 1 128-15,2 2-128 0,7 6 0 0,1-3 0 16,7 4 0-16,6 5 0 0,5 1 0 0,3 4 0 16,3 1 0-16,-4 2 0 0,-12 3 0 0,-3 7 0 15,-5 1 0-15,5 6 0 0,5 2 0 0,5 5 0 0,6-2 0 0,6 5 0 16,5 7 0-16,4 3-176 0,6 1 176 0,3 2-128 16,3 5 128-16,4 3-128 0,1-2 128 0,5-4-128 15,0 1 128-15,3-2-128 0,0 1 128 0,2-5-128 16,3-1 128-16,2 3-128 0,3 2 128 0,3 1-128 15,3-1 128-15,3 7-160 0,2 3 160 0,5-1-160 16,2 1 160-16,1-6-192 0,5 0 192 0,8-7-192 16,6-6 192-16,7-8 0 0,6-5-144 0,3-3 144 15,2-7 0-15,-5-4-176 0,-8-5 176 0,-4-5-128 16,-6-5 128-16,2-3 0 0,1-3-144 0,3-10 144 16,6-5 0-16,3-6 0 0,0-5 0 0,5-6 0 15,4-7 0-15,-4 0 0 0,-6-6 0 0,-12 3 0 16,-8 0 0-16,-10 3 0 0,-6 1 0 0,-4 5 0 15,-3 2 160-15,-1 2-160 0,-6 0 192 0,-4 5-192 16,-4 0 192-16,-5 6-64 0,-4 0 0 0,-6 2-128 0,-11-2 208 0,-13 5-64 16,-14 1-16-16,-2 4 0 0,0 0-128 15,0 6-144-15,5 0 144 0,4 5-208 0,7 5-48 0,4 9-16 16,4 4 0-16,-3 6 0 0,-2 5 112 0,-3 8 32 16,-8-1 0-16,3 5 0 0,2-1 128 0,11 5-160 15,10 3 160-15,6 0-160 0,8-2 32 0,8 7 0 16,9 0 0-16,2 2 0 0,5-1-16 0,13-1 0 15,12-1 0-15,2-6 0 0,2-1 0 0,4-8 0 16,-3-7 0-16,-2-7 0 0,-7-7 144 0,0-8-192 16,-1-8 192-16,4-7-192 0,3-7 192 0,3-9 0 15,2-7-144-15,0-5 144 0,-1-6 0 0,3-2-144 16,1-4 144-16,-1-1 0 0,-5-3 0 0,-3-2-128 0,-5 0 128 16,-9 0 0-16,-12-3-336 0,-8 6-16 15,-4 2 0-15,-9 9 0 0,-6 4 64 0,-10 4 16 0,-10 4 0 0,-6 8 0 16,-5 1 272-16,-1 10 128 0,-3 3-128 0,1 5 192 15,2 3-16-15,6 2-16 0,4 3 0 0,4 5 0 16,3 8-32-16,-1 4 0 0,-1 6 0 0,1 6 0 16,-2 3-128-16,3 0 0 0,4 3 0 0,11 1 0 15,5-1 0-15,9-1-224 0,12 3 80 0,7-5 16 32,9 0-976-32,6-3-192 0,5-5-48 0</inkml:trace>
  <inkml:trace contextRef="#ctx0" brushRef="#br0" timeOffset="22105.37">8968 11549 19455 0,'0'0'864'0,"0"0"176"0,0 0-832 0,0 0-208 0,8-8 0 0,3-4 0 16,2 2 208-16,3-5 0 0,3-2 0 0,7-2 0 16,3-2-208-16,9 0 0 0,10-3 128 0,15-2-128 15,17-1 240-15,4-1 0 0,-1 0 0 0,-6-6 0 16,-9-1 16-16,10-2 16 0,9-5 0 0,20 2 0 16,19-7-48-16,-11-1-16 0,-14-5 0 0,15 0 0 15,14-1 256-15,6-1 48 0,5-3 16 0,-4-3 0 16,-7-5 16-16,16 1 0 0,16-4 0 0,-16 3 0 15,-22 0-224-15,14 5-64 0,19 3 0 0,-13 2 0 16,-22 3-128-16,-3 3-128 0,0 5 192 0,4 5-192 16,11 5 192-16,-22-2-192 0,-21 0 192 0,-9 7-192 15,-5-1 128-15,0 2-128 0,4 3 0 0,-1 4 0 16,0 1 128-16,-8 0-128 0,-12 0 144 0,-12 5-144 0,-13 0 240 0,-6 5-48 16,-5-2-16-16,-6 8 0 0,-6 1 0 0,-12 4 0 15,0 0 0-15,0 0 0 0,0 0 80 0,0 0 32 16,0 0 0-16,0 0 0 0,0 0-112 0,-17 12-32 15,-7 4 0-15,-7 5 0 16,-9 7-2448-16,-8 2-480 0</inkml:trace>
  <inkml:trace contextRef="#ctx0" brushRef="#br0" timeOffset="23982.39">10715 11286 10127 0,'0'0'448'0,"-12"-3"96"0,0 0-544 0,3 0 0 15,9 3 0-15,-8-5 0 0,8 5 2944 0,-10-5 496 16,2 2 80-16,8 3 32 0,-8-5-2848 0,-2 5-560 16,1-3-144-16,-1 3 0 0,1-2 0 0,-1 2 128 15,-3 2-128-15,0-2 128 0,0 6 208 0,-1 1 48 16,-4 2 0-16,2 6 0 0,0 1-160 0,0 8-32 15,2 0 0-15,-2 8 0 0,0 2-192 0,3 3 0 0,0 3 0 0,3 5 0 16,2 0 0-16,2 4 0 0,-1-4 0 0,4 0 0 16,0-6 0-16,3-6 0 0,0-4 0 0,0-3 0 15,2-4-128-15,2-4 128 0,3-2 0 0,1 0 0 16,2 0-128-16,2-4 128 0,6-6 0 0,3 2 0 16,1-2 0-16,2-1 0 0,4 3 0 0,2-3 144 15,2-2-144-15,-3 0 192 0,-5-1-192 0,-1-2 192 16,-4 3-64-16,-3-1-128 0,-16-2 192 0,11 3-64 15,-11-3 112-15,0 0 16 0,0 0 0 0,0 0 0 16,0 0 736-16,0 0 160 0,-16 6 16 0,-3-1 16 16,-2 0-112-16,-3-2-32 0,-2-1 0 0,-3-2 0 15,1 3-608-15,2-3-128 0,0 0-32 0,4 0 0 16,-1 0-272-16,4 0 128 0,5-3-128 0,1-2 0 16,13 5 0-16,-13-3 0 0,13 3-240 0,0 0 80 15,0 0-352-15,-6-10-64 0,2-3 0 0,8-1-16 16,4-7-704-16,4 0-144 15,4-4-32-15,4-6 0 0,2-6 592 0,4 3 112 0,1-1 32 0,7 3 0 16,3 2 192-16,-2 1 32 0,-3 1 16 0,3 4 0 0,-1 7 336 0,-3 4 160 16,-7 2-160-16,-5 3 160 0,-6 0 0 0,0 3 0 15,-2 1 176-15,-11 4-48 0,9-1 512 0,-9 1 128 16,12 5 0-16,-3 0 16 0,-9-5 32 0,10 12 0 16,-4 1 0-16,1 2 0 0,1 1-592 0,1 1-224 15,-1 7 176-15,1 0-176 0,-1 4 128 0,-2-3-128 16,0 1 0-16,2-2 0 0,-3-3 128 0,0-2-128 15,0-6 0-15,0 2 0 0,-5-15 0 0,8 12 128 0,-8-12-128 0,0 0 0 16,0 0 0-16,11 9 0 0,-11-9 128 0,0 0-128 16,13-7 0-16,1-1 0 0,-1-8 0 0,3-5 0 15,-1-3 0-15,5-10 128 0,1-3-128 0,5-8 192 16,1-3-192-16,4 3-128 0,4 0 128 0,-1 5-208 31,-2 7-240-31,-2 4-64 0,-1 3 0 0,-2 4 0 16,-6 9 64-16,-3 1 0 0,-5 8 0 0,-13 4 0 0,0 0 448 0,0 0 0 0,0 0 128 0,0 0-128 15,0 0 672-15,-5 13 32 0,-3 3 0 0,2 0 0 16,-1-4 16-16,2 5 16 0,2 3 0 0,0 0 0 16,0 1-464-16,1 3-80 0,4-4-32 0,1 1 0 15,-1 0-160-15,1-2 0 0,2-2 0 0,3 0 0 16,1-6 0-16,2 2 0 0,2-5 0 0,0 3 0 16,2-2 0-16,1-5-176 0,1 1 48 0,3 2 0 31,-1-4-256-31,2-5-64 0,1-4 0 0,2-2 0 0,-1-4-256 0,-1-4-64 0,-1-1-16 0,0-6 0 15,0-2-256 1,0-4-48-16,-4-3-16 0,2 0-10144 0</inkml:trace>
  <inkml:trace contextRef="#ctx0" brushRef="#br0" timeOffset="24132.7">11906 11354 15663 0,'-6'14'1392'0,"1"-4"-1120"16,-3 4-272-16,-2-1 0 0,2 0 2320 0,2 3 416 15,-2 1 80-15,3 4 0 0,3-1-1760 0,1-1-352 16,2-1-80-16,4-2-16 0,2 3-480 0,-1-1-128 15,2-2 0-15,3 1 0 0,2-2 0 0,2-2 0 16,-1-5 0-16,2 1-128 16,2-2-1344-16,3-3-256 0,3 3-48 0</inkml:trace>
  <inkml:trace contextRef="#ctx0" brushRef="#br0" timeOffset="25665.65">5054 11156 19343 0,'0'0'848'0,"0"0"192"0,0 0-832 0,-10-3-208 0,10 3 0 0,0 0 0 16,0 0 1808-16,0 0 320 0,0 0 64 0,0 0 16 15,0 0-1904-15,0 0-304 0,0 0-224 0,16-2 32 16,3 4 192-16,4 6 0 0,-2 3-144 0,4 4 144 16,3 1 0-16,2 6 0 0,5-1 0 0,4 5 0 15,1 6 0-15,5 5 0 0,5 4 0 0,-4 11 0 16,-2 6 0-16,-6 15 0 0,-6 9 128 0,-8 11-128 0,-3-3 128 15,-8 5-128-15,-3 3 0 0,-4 11 128 0,-3 7-128 0,-4-4 192 16,-3-4-192-16,-5-11 192 0,-6-3-192 0,-4 3 160 16,-8 9-160-16,-4-3 160 0,-2-5-160 0,-3-3 160 15,-1-10-160-15,7 0 160 0,4 2 336 0,7-6 64 16,5-5 16-16,6-9 0 0,6-4-96 0,7-10-16 16,4-10 0-16,14-6 0 0,9-6-336 0,5-7-128 15,5-7 0-15,-2-5 144 0,0-11-144 0,-3-1 0 16,-4-9 0-16,0-7 0 0,-1-9 0 0,0-7 160 15,1-8-160-15,6-5 160 0,3-5 0 0,-2-6 0 16,2-3 0-16,4 3 0 0,5 3 96 0,1 0 0 16,-6 0 16-16,-4 5 0 0,-5 3-80 0,-8 6 0 0,-7 1-16 15,-2 1 0-15,-8 0-176 0,-2 3 192 0,-4 7-192 0,-1 1 192 16,-3 5-64-16,1 5 0 0,-3 0 0 0,-2 7 0 16,2 9 144-16,-4-12 32 0,4 12 0 0,0 0 0 15,-15-6 32-15,-2 4 16 0,-4 4 0 0,-3 1 0 16,-2 2-224-16,-6 1-128 0,-8 4 128 0,3 4-128 15,2 2 0-15,-1 2 0 0,1 8 0 0,4-2 0 16,1 5 0-16,4 1-192 0,5 2 192 0,1 5-192 16,0 2 192-16,4 4-192 0,2 4 192 0,3 9-192 15,-1 2 192-15,4 11-128 0,2 3 128 0,1 3-128 16,0-2 128-16,2 0 0 0,0 8-144 0,4-1 144 16,3 3 0-16,0 7-144 0,3 8 144 0,1 0 0 15,0-3-208-15,2 6 64 0,1-1 16 0,2 5 0 16,3 1-144-16,-3 0-32 0,-1-3 0 0,1-5 0 15,0 0-96 1,-2-5-32-16,0 2 0 0,-4-2 0 0,-1-7 192 0,-2 0 48 0,-4-5 0 0,-2 0 0 0,-1-4 192 0,-2-2 0 16,-2 2 0-16,1-3 0 0,0-5 0 0,-2-3 0 15,-2-5 0-15,0 0 0 0,1-3 0 0,-2-5 0 16,-1-5 0-16,-1 0 160 0,1-3 16 0,-1-3 0 16,0-6 0-16,-2 1 0 0,-1-4 208 0,0-5 64 15,0 0 0-15,2-3 0 0,-2-1 112 0,-2 2 16 16,-1-2 16-16,-7-3 0 0,-6-2-64 0,-11-3-16 15,-13-3 0-15,-2 3 0 0,-2-3-16 0,1-2-16 16,1 2 0-16,4-5 0 0,1 0-224 0,8 0-32 0,5-3-16 16,1-2 0-16,4-6-208 0,-8 1 0 0,-7-4 0 0,-8-7 0 31,-6-3-592-31,6-5-176 0,10-3-16 0,6-5-11008 16,4-9-2208-16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8A1FF-0AF3-4E8C-B2DF-51543366A076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F8207-6F59-4030-8963-F8B814B431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AAA4B-3D2A-447E-90DE-62D8799998D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39BFD58-1BC3-4526-B484-DDC1607F010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/>
              <a:t>Put a dollar sign before which you want to quote absolutely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Row absolute reference</a:t>
            </a:r>
          </a:p>
          <a:p>
            <a:r>
              <a:rPr lang="en-US" altLang="zh-CN" dirty="0"/>
              <a:t>Column relative reference</a:t>
            </a:r>
          </a:p>
          <a:p>
            <a:r>
              <a:rPr lang="en-US" altLang="zh-CN" dirty="0"/>
              <a:t>Means when </a:t>
            </a:r>
          </a:p>
          <a:p>
            <a:r>
              <a:rPr lang="en-US" altLang="zh-CN" dirty="0"/>
              <a:t>The target cell move, the reference will move in the column direction, but the row index is fixed.</a:t>
            </a:r>
          </a:p>
          <a:p>
            <a:endParaRPr lang="en-US" altLang="zh-CN" dirty="0"/>
          </a:p>
          <a:p>
            <a:r>
              <a:rPr lang="en-US" altLang="zh-CN" dirty="0"/>
              <a:t>For example, if we move the target cell horizontally N cells, and vertically M cells.</a:t>
            </a:r>
          </a:p>
          <a:p>
            <a:endParaRPr lang="en-US" altLang="zh-CN" dirty="0"/>
          </a:p>
          <a:p>
            <a:r>
              <a:rPr lang="en-US" altLang="zh-CN" dirty="0"/>
              <a:t>From  G3 = B3^2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8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4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function:</a:t>
            </a:r>
          </a:p>
          <a:p>
            <a:endParaRPr lang="en-US" altLang="zh-CN" dirty="0"/>
          </a:p>
          <a:p>
            <a:r>
              <a:rPr lang="en-US" altLang="zh-CN" dirty="0"/>
              <a:t>Where both x and y are from 0 to 10.</a:t>
            </a:r>
          </a:p>
          <a:p>
            <a:endParaRPr lang="en-US" altLang="zh-CN" dirty="0"/>
          </a:p>
          <a:p>
            <a:r>
              <a:rPr lang="en-US" altLang="zh-CN" dirty="0"/>
              <a:t>We first want to calculate all Z, for x and y are in (0 to 10).</a:t>
            </a:r>
          </a:p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6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29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1278E-4488-406B-B610-52DF6A6314D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0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1278E-4488-406B-B610-52DF6A6314D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514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157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BA4B5A3-E67F-448B-AACF-4C68FF0FEA7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D920E5-26E9-4EDA-A255-AE3350E053F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B62470-F23E-43BC-AAD9-909DF0B7CBB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92859DE-DA57-49E0-8AF3-DC91771EBFE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02864EF-AEDD-48C6-A913-0E2AFF089BD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cell moves horizontally by N cells and vertically by M cells</a:t>
            </a:r>
          </a:p>
          <a:p>
            <a:r>
              <a:rPr lang="en-US" altLang="zh-CN" dirty="0"/>
              <a:t>The referenced cells are also moved horizontally by N cells and vertically by M cells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8207-6F59-4030-8963-F8B814B431F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262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39BFD58-1BC3-4526-B484-DDC1607F010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yi@hd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b="1" dirty="0"/>
              <a:t>Excel </a:t>
            </a:r>
            <a:r>
              <a:rPr lang="zh-CN" altLang="en-US" b="1" dirty="0"/>
              <a:t>基础操作概述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7099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2200" dirty="0">
                <a:hlinkClick r:id="rId3"/>
              </a:rPr>
              <a:t>wangyi@hdu.edu.cn</a:t>
            </a:r>
            <a:endParaRPr lang="en-US" altLang="zh-CN" sz="2200" dirty="0"/>
          </a:p>
          <a:p>
            <a:r>
              <a:rPr lang="zh-CN" altLang="en-US" sz="2200" dirty="0"/>
              <a:t>汪翼</a:t>
            </a:r>
            <a:endParaRPr lang="en-US" altLang="zh-CN" sz="2200" dirty="0"/>
          </a:p>
          <a:p>
            <a:r>
              <a:rPr lang="zh-CN" altLang="en-US" sz="2200" dirty="0"/>
              <a:t>杭州电子科技大学</a:t>
            </a:r>
            <a:endParaRPr lang="en-US" altLang="zh-CN" sz="2200" dirty="0"/>
          </a:p>
        </p:txBody>
      </p:sp>
      <p:sp>
        <p:nvSpPr>
          <p:cNvPr id="4" name="矩形 3"/>
          <p:cNvSpPr/>
          <p:nvPr/>
        </p:nvSpPr>
        <p:spPr>
          <a:xfrm>
            <a:off x="144016" y="188640"/>
            <a:ext cx="7452320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/>
              <a:t>基于</a:t>
            </a:r>
            <a:r>
              <a:rPr lang="en-US" altLang="zh-CN" sz="2800" dirty="0"/>
              <a:t>Excel</a:t>
            </a:r>
            <a:r>
              <a:rPr lang="zh-CN" altLang="en-US" sz="2800" dirty="0"/>
              <a:t>操作实践的</a:t>
            </a:r>
            <a:r>
              <a:rPr lang="en-US" altLang="zh-CN" sz="2800" dirty="0"/>
              <a:t>《</a:t>
            </a:r>
            <a:r>
              <a:rPr lang="zh-CN" altLang="en-US" sz="2800" dirty="0"/>
              <a:t>工程经济学</a:t>
            </a:r>
            <a:r>
              <a:rPr lang="en-US" altLang="zh-CN" sz="2800" dirty="0"/>
              <a:t>》</a:t>
            </a:r>
            <a:r>
              <a:rPr lang="zh-CN" altLang="en-US" sz="2800" dirty="0"/>
              <a:t>相关知识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公式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786688" cy="41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5143500" y="4365104"/>
            <a:ext cx="3143250" cy="7858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567061" y="2492896"/>
            <a:ext cx="2428875" cy="500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A8A51B27-8068-4247-A2FD-71A4D57FC8D0}" type="slidenum">
              <a:rPr lang="zh-CN" altLang="en-US"/>
              <a:pPr>
                <a:defRPr/>
              </a:pPr>
              <a:t>11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1334278" name="Rectangle 6"/>
          <p:cNvSpPr>
            <a:spLocks noChangeArrowheads="1"/>
          </p:cNvSpPr>
          <p:nvPr/>
        </p:nvSpPr>
        <p:spPr bwMode="auto">
          <a:xfrm>
            <a:off x="928688" y="1428750"/>
            <a:ext cx="72739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3200" dirty="0">
                <a:latin typeface="+mn-ea"/>
                <a:ea typeface="+mn-ea"/>
              </a:rPr>
              <a:t>1. </a:t>
            </a:r>
            <a:r>
              <a:rPr lang="zh-CN" altLang="en-US" sz="3200" dirty="0">
                <a:latin typeface="+mn-ea"/>
                <a:ea typeface="+mn-ea"/>
              </a:rPr>
              <a:t>取整函数</a:t>
            </a:r>
            <a:r>
              <a:rPr lang="en-US" altLang="zh-CN" sz="3200" dirty="0">
                <a:latin typeface="+mn-ea"/>
                <a:ea typeface="+mn-ea"/>
              </a:rPr>
              <a:t>INT(x)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zh-CN" altLang="en-US" sz="3200" dirty="0">
                <a:latin typeface="+mn-ea"/>
                <a:ea typeface="+mn-ea"/>
              </a:rPr>
              <a:t>可以将放在括号内的数据</a:t>
            </a:r>
            <a:r>
              <a:rPr lang="en-US" altLang="zh-CN" sz="3200" dirty="0">
                <a:latin typeface="+mn-ea"/>
                <a:ea typeface="+mn-ea"/>
              </a:rPr>
              <a:t>x</a:t>
            </a:r>
            <a:r>
              <a:rPr lang="zh-CN" altLang="en-US" sz="3200" dirty="0">
                <a:latin typeface="+mn-ea"/>
                <a:ea typeface="+mn-ea"/>
              </a:rPr>
              <a:t>进行取整运算，运算规则是得到不大于该数的最大整数，如：</a:t>
            </a:r>
            <a:br>
              <a:rPr lang="zh-CN" altLang="en-US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=</a:t>
            </a:r>
            <a:r>
              <a:rPr lang="en-US" altLang="zh-CN" sz="3200" dirty="0" err="1">
                <a:latin typeface="+mn-ea"/>
                <a:ea typeface="+mn-ea"/>
              </a:rPr>
              <a:t>int</a:t>
            </a:r>
            <a:r>
              <a:rPr lang="en-US" altLang="zh-CN" sz="3200" dirty="0">
                <a:latin typeface="+mn-ea"/>
                <a:ea typeface="+mn-ea"/>
              </a:rPr>
              <a:t>(3.9)  </a:t>
            </a:r>
            <a:r>
              <a:rPr lang="zh-CN" altLang="en-US" sz="3200" dirty="0">
                <a:latin typeface="+mn-ea"/>
                <a:ea typeface="+mn-ea"/>
              </a:rPr>
              <a:t>结果为</a:t>
            </a:r>
            <a:r>
              <a:rPr lang="en-US" altLang="zh-CN" sz="3200" dirty="0">
                <a:latin typeface="+mn-ea"/>
                <a:ea typeface="+mn-ea"/>
              </a:rPr>
              <a:t>3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=</a:t>
            </a:r>
            <a:r>
              <a:rPr lang="en-US" altLang="zh-CN" sz="3200" dirty="0" err="1">
                <a:latin typeface="+mn-ea"/>
                <a:ea typeface="+mn-ea"/>
              </a:rPr>
              <a:t>int</a:t>
            </a:r>
            <a:r>
              <a:rPr lang="en-US" altLang="zh-CN" sz="3200" dirty="0">
                <a:latin typeface="+mn-ea"/>
                <a:ea typeface="+mn-ea"/>
              </a:rPr>
              <a:t>(-3.9) </a:t>
            </a:r>
            <a:r>
              <a:rPr lang="zh-CN" altLang="en-US" sz="3200" dirty="0">
                <a:latin typeface="+mn-ea"/>
                <a:ea typeface="+mn-ea"/>
              </a:rPr>
              <a:t>结果为</a:t>
            </a:r>
            <a:r>
              <a:rPr lang="en-US" altLang="zh-CN" sz="3200" dirty="0">
                <a:latin typeface="+mn-ea"/>
                <a:ea typeface="+mn-ea"/>
              </a:rPr>
              <a:t>-4</a:t>
            </a:r>
          </a:p>
        </p:txBody>
      </p:sp>
      <p:sp>
        <p:nvSpPr>
          <p:cNvPr id="1126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49819CBD-1F3A-45BE-8202-642C3C9050FE}" type="slidenum">
              <a:rPr lang="zh-CN" altLang="en-US"/>
              <a:pPr>
                <a:defRPr/>
              </a:pPr>
              <a:t>12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1335302" name="Rectangle 6"/>
          <p:cNvSpPr>
            <a:spLocks noChangeArrowheads="1"/>
          </p:cNvSpPr>
          <p:nvPr/>
        </p:nvSpPr>
        <p:spPr bwMode="auto">
          <a:xfrm>
            <a:off x="1000125" y="1357313"/>
            <a:ext cx="756285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2. </a:t>
            </a:r>
            <a:r>
              <a:rPr lang="zh-CN" altLang="en-US" sz="2400" dirty="0">
                <a:latin typeface="+mn-ea"/>
                <a:ea typeface="+mn-ea"/>
              </a:rPr>
              <a:t>随机函数</a:t>
            </a:r>
            <a:r>
              <a:rPr lang="en-US" altLang="zh-CN" sz="2400" dirty="0">
                <a:latin typeface="+mn-ea"/>
                <a:ea typeface="+mn-ea"/>
              </a:rPr>
              <a:t>Rand()</a:t>
            </a:r>
            <a:br>
              <a:rPr lang="en-US" altLang="zh-CN" sz="2400" dirty="0">
                <a:latin typeface="+mn-ea"/>
                <a:ea typeface="+mn-ea"/>
              </a:rPr>
            </a:br>
            <a:r>
              <a:rPr lang="zh-CN" altLang="en-US" sz="2400" dirty="0">
                <a:latin typeface="+mn-ea"/>
                <a:ea typeface="+mn-ea"/>
              </a:rPr>
              <a:t>注意该函数括号中没有内容，但括号不能省，得到一个</a:t>
            </a:r>
            <a:r>
              <a:rPr lang="en-US" altLang="zh-CN" sz="2400" dirty="0">
                <a:latin typeface="+mn-ea"/>
                <a:ea typeface="+mn-ea"/>
              </a:rPr>
              <a:t>[0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）之间的随机纯小数。</a:t>
            </a:r>
            <a:br>
              <a:rPr lang="zh-CN" altLang="en-US" sz="2400" dirty="0">
                <a:latin typeface="+mn-ea"/>
                <a:ea typeface="+mn-ea"/>
              </a:rPr>
            </a:br>
            <a:r>
              <a:rPr lang="en-US" altLang="zh-CN" sz="2400" dirty="0">
                <a:latin typeface="+mn-ea"/>
                <a:ea typeface="+mn-ea"/>
              </a:rPr>
              <a:t>=Rand() </a:t>
            </a:r>
            <a:r>
              <a:rPr lang="zh-CN" altLang="en-US" sz="2400" dirty="0">
                <a:latin typeface="+mn-ea"/>
                <a:ea typeface="+mn-ea"/>
              </a:rPr>
              <a:t>得到结果随机，本次为：</a:t>
            </a:r>
            <a:r>
              <a:rPr lang="en-US" altLang="zh-CN" sz="2400" dirty="0">
                <a:latin typeface="+mn-ea"/>
                <a:ea typeface="+mn-ea"/>
              </a:rPr>
              <a:t>0.60381176</a:t>
            </a:r>
            <a:br>
              <a:rPr lang="en-US" altLang="zh-CN" sz="2400" dirty="0">
                <a:latin typeface="+mn-ea"/>
                <a:ea typeface="+mn-ea"/>
              </a:rPr>
            </a:br>
            <a:endParaRPr lang="en-US" altLang="zh-CN" sz="2400" dirty="0">
              <a:latin typeface="+mn-ea"/>
              <a:ea typeface="+mn-ea"/>
            </a:endParaRPr>
          </a:p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  <a:ea typeface="+mn-ea"/>
              </a:rPr>
              <a:t>本函数常用于生成实验数据：</a:t>
            </a:r>
            <a:br>
              <a:rPr lang="zh-CN" altLang="en-US" sz="2400" dirty="0">
                <a:latin typeface="+mn-ea"/>
                <a:ea typeface="+mn-ea"/>
              </a:rPr>
            </a:br>
            <a:r>
              <a:rPr lang="en-US" altLang="zh-CN" sz="2400" dirty="0">
                <a:latin typeface="+mn-ea"/>
                <a:ea typeface="+mn-ea"/>
              </a:rPr>
              <a:t>rand()*100</a:t>
            </a:r>
            <a:r>
              <a:rPr lang="zh-CN" altLang="en-US" sz="2400" dirty="0">
                <a:latin typeface="+mn-ea"/>
                <a:ea typeface="+mn-ea"/>
              </a:rPr>
              <a:t>可以生成</a:t>
            </a:r>
            <a:r>
              <a:rPr lang="en-US" altLang="zh-CN" sz="2400" dirty="0">
                <a:latin typeface="+mn-ea"/>
                <a:ea typeface="+mn-ea"/>
              </a:rPr>
              <a:t>[0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100</a:t>
            </a:r>
            <a:r>
              <a:rPr lang="zh-CN" altLang="en-US" sz="2400" dirty="0">
                <a:latin typeface="+mn-ea"/>
                <a:ea typeface="+mn-ea"/>
              </a:rPr>
              <a:t>）之间的数；</a:t>
            </a:r>
            <a:r>
              <a:rPr lang="en-US" altLang="zh-CN" sz="2400" dirty="0" err="1">
                <a:latin typeface="+mn-ea"/>
                <a:ea typeface="+mn-ea"/>
              </a:rPr>
              <a:t>int</a:t>
            </a:r>
            <a:r>
              <a:rPr lang="en-US" altLang="zh-CN" sz="2400" dirty="0">
                <a:latin typeface="+mn-ea"/>
                <a:ea typeface="+mn-ea"/>
              </a:rPr>
              <a:t>(rand()*100)</a:t>
            </a:r>
            <a:r>
              <a:rPr lang="zh-CN" altLang="en-US" sz="2400" dirty="0">
                <a:latin typeface="+mn-ea"/>
                <a:ea typeface="+mn-ea"/>
              </a:rPr>
              <a:t>可以生成</a:t>
            </a:r>
            <a:r>
              <a:rPr lang="en-US" altLang="zh-CN" sz="2400" dirty="0">
                <a:latin typeface="+mn-ea"/>
                <a:ea typeface="+mn-ea"/>
              </a:rPr>
              <a:t>[0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99]</a:t>
            </a:r>
            <a:r>
              <a:rPr lang="zh-CN" altLang="en-US" sz="2400" dirty="0">
                <a:latin typeface="+mn-ea"/>
                <a:ea typeface="+mn-ea"/>
              </a:rPr>
              <a:t>之间的整数；</a:t>
            </a:r>
            <a:br>
              <a:rPr lang="zh-CN" altLang="en-US" sz="2400" dirty="0">
                <a:latin typeface="+mn-ea"/>
                <a:ea typeface="+mn-ea"/>
              </a:rPr>
            </a:br>
            <a:r>
              <a:rPr lang="en-US" altLang="zh-CN" sz="2400" dirty="0" err="1">
                <a:latin typeface="+mn-ea"/>
                <a:ea typeface="+mn-ea"/>
              </a:rPr>
              <a:t>int</a:t>
            </a:r>
            <a:r>
              <a:rPr lang="en-US" altLang="zh-CN" sz="2400" dirty="0">
                <a:latin typeface="+mn-ea"/>
                <a:ea typeface="+mn-ea"/>
              </a:rPr>
              <a:t>(rand()*(b-a+1)+a)</a:t>
            </a:r>
            <a:r>
              <a:rPr lang="zh-CN" altLang="en-US" sz="2400" dirty="0">
                <a:latin typeface="+mn-ea"/>
                <a:ea typeface="+mn-ea"/>
              </a:rPr>
              <a:t>可以生成</a:t>
            </a:r>
            <a:r>
              <a:rPr lang="en-US" altLang="zh-CN" sz="2400" dirty="0">
                <a:latin typeface="+mn-ea"/>
                <a:ea typeface="+mn-ea"/>
              </a:rPr>
              <a:t>[</a:t>
            </a:r>
            <a:r>
              <a:rPr lang="en-US" altLang="zh-CN" sz="2400" dirty="0" err="1">
                <a:latin typeface="+mn-ea"/>
                <a:ea typeface="+mn-ea"/>
              </a:rPr>
              <a:t>a,b</a:t>
            </a:r>
            <a:r>
              <a:rPr lang="en-US" altLang="zh-CN" sz="2400" dirty="0">
                <a:latin typeface="+mn-ea"/>
                <a:ea typeface="+mn-ea"/>
              </a:rPr>
              <a:t>]</a:t>
            </a:r>
            <a:r>
              <a:rPr lang="zh-CN" altLang="en-US" sz="2400" dirty="0">
                <a:latin typeface="+mn-ea"/>
                <a:ea typeface="+mn-ea"/>
              </a:rPr>
              <a:t>之间的随机整数。</a:t>
            </a:r>
          </a:p>
        </p:txBody>
      </p: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FB100CA6-415E-4CBC-8B35-7B967CF29C96}" type="slidenum">
              <a:rPr lang="zh-CN" altLang="en-US"/>
              <a:pPr>
                <a:defRPr/>
              </a:pPr>
              <a:t>13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1343494" name="Rectangle 6"/>
          <p:cNvSpPr>
            <a:spLocks noChangeArrowheads="1"/>
          </p:cNvSpPr>
          <p:nvPr/>
        </p:nvSpPr>
        <p:spPr bwMode="auto">
          <a:xfrm>
            <a:off x="1000125" y="1500188"/>
            <a:ext cx="756285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3. </a:t>
            </a:r>
            <a:r>
              <a:rPr lang="zh-CN" altLang="en-US" sz="2400" dirty="0">
                <a:latin typeface="+mn-ea"/>
                <a:ea typeface="+mn-ea"/>
              </a:rPr>
              <a:t>求和函数</a:t>
            </a:r>
            <a:r>
              <a:rPr lang="en-US" altLang="zh-CN" sz="2400" dirty="0">
                <a:latin typeface="+mn-ea"/>
                <a:ea typeface="+mn-ea"/>
              </a:rPr>
              <a:t>sum()</a:t>
            </a:r>
            <a:br>
              <a:rPr lang="en-US" altLang="zh-CN" sz="2400" dirty="0">
                <a:latin typeface="+mn-ea"/>
                <a:ea typeface="+mn-ea"/>
              </a:rPr>
            </a:br>
            <a:r>
              <a:rPr lang="zh-CN" altLang="en-US" sz="2400" dirty="0">
                <a:latin typeface="+mn-ea"/>
                <a:ea typeface="+mn-ea"/>
              </a:rPr>
              <a:t>该函数用于对单元格区域数据求和，格式为</a:t>
            </a:r>
            <a:br>
              <a:rPr lang="zh-CN" altLang="en-US" sz="2400" dirty="0">
                <a:latin typeface="+mn-ea"/>
                <a:ea typeface="+mn-ea"/>
              </a:rPr>
            </a:br>
            <a:r>
              <a:rPr lang="zh-CN" altLang="en-US" sz="2400" dirty="0">
                <a:latin typeface="+mn-ea"/>
                <a:ea typeface="+mn-ea"/>
              </a:rPr>
              <a:t>      </a:t>
            </a:r>
            <a:r>
              <a:rPr lang="en-US" altLang="zh-CN" sz="2400" dirty="0">
                <a:latin typeface="+mn-ea"/>
                <a:ea typeface="+mn-ea"/>
              </a:rPr>
              <a:t>sum(</a:t>
            </a:r>
            <a:r>
              <a:rPr lang="zh-CN" altLang="en-US" sz="2400" dirty="0">
                <a:latin typeface="+mn-ea"/>
                <a:ea typeface="+mn-ea"/>
              </a:rPr>
              <a:t>单元格区域</a:t>
            </a:r>
            <a:r>
              <a:rPr lang="en-US" altLang="zh-CN" sz="2400" dirty="0">
                <a:latin typeface="+mn-ea"/>
                <a:ea typeface="+mn-ea"/>
              </a:rPr>
              <a:t>)  </a:t>
            </a:r>
            <a:r>
              <a:rPr lang="zh-CN" altLang="en-US" sz="2400" dirty="0">
                <a:latin typeface="+mn-ea"/>
                <a:ea typeface="+mn-ea"/>
              </a:rPr>
              <a:t>例如：</a:t>
            </a:r>
          </a:p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 sum(a3:b4)</a:t>
            </a:r>
            <a:r>
              <a:rPr lang="zh-CN" altLang="en-US" sz="2400" dirty="0">
                <a:latin typeface="+mn-ea"/>
                <a:ea typeface="+mn-ea"/>
              </a:rPr>
              <a:t>就是对“</a:t>
            </a:r>
            <a:r>
              <a:rPr lang="en-US" altLang="zh-CN" sz="2400" dirty="0">
                <a:latin typeface="+mn-ea"/>
                <a:ea typeface="+mn-ea"/>
              </a:rPr>
              <a:t>a3:b4”</a:t>
            </a:r>
            <a:r>
              <a:rPr lang="zh-CN" altLang="en-US" sz="2400" dirty="0">
                <a:latin typeface="+mn-ea"/>
                <a:ea typeface="+mn-ea"/>
              </a:rPr>
              <a:t>区域求和；</a:t>
            </a:r>
          </a:p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 sum(a3:b4,c1:c10)</a:t>
            </a:r>
            <a:r>
              <a:rPr lang="zh-CN" altLang="en-US" sz="2400" dirty="0">
                <a:latin typeface="+mn-ea"/>
                <a:ea typeface="+mn-ea"/>
              </a:rPr>
              <a:t>就是对“</a:t>
            </a:r>
            <a:r>
              <a:rPr lang="en-US" altLang="zh-CN" sz="2400" dirty="0">
                <a:latin typeface="+mn-ea"/>
                <a:ea typeface="+mn-ea"/>
              </a:rPr>
              <a:t>a3:b4”</a:t>
            </a:r>
            <a:r>
              <a:rPr lang="zh-CN" altLang="en-US" sz="2400" dirty="0">
                <a:latin typeface="+mn-ea"/>
                <a:ea typeface="+mn-ea"/>
              </a:rPr>
              <a:t>区域和</a:t>
            </a:r>
            <a:r>
              <a:rPr lang="en-US" altLang="zh-CN" sz="2400" dirty="0">
                <a:latin typeface="+mn-ea"/>
                <a:ea typeface="+mn-ea"/>
              </a:rPr>
              <a:t>”c1:c10”</a:t>
            </a:r>
            <a:r>
              <a:rPr lang="zh-CN" altLang="en-US" sz="2400" dirty="0">
                <a:latin typeface="+mn-ea"/>
                <a:ea typeface="+mn-ea"/>
              </a:rPr>
              <a:t>的所有单元格中数据求和。</a:t>
            </a:r>
          </a:p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4. </a:t>
            </a:r>
            <a:r>
              <a:rPr lang="zh-CN" altLang="en-US" sz="2400" dirty="0">
                <a:latin typeface="+mn-ea"/>
                <a:ea typeface="+mn-ea"/>
              </a:rPr>
              <a:t>求均值</a:t>
            </a:r>
            <a:r>
              <a:rPr lang="en-US" altLang="zh-CN" sz="2400" dirty="0">
                <a:latin typeface="+mn-ea"/>
                <a:ea typeface="+mn-ea"/>
              </a:rPr>
              <a:t>average()</a:t>
            </a:r>
          </a:p>
          <a:p>
            <a:pPr marL="441325" indent="-441325" fontAlgn="auto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  </a:t>
            </a:r>
            <a:r>
              <a:rPr lang="zh-CN" altLang="en-US" sz="2400" dirty="0">
                <a:latin typeface="+mn-ea"/>
                <a:ea typeface="+mn-ea"/>
              </a:rPr>
              <a:t>与求和函数用法完全相同。</a:t>
            </a:r>
          </a:p>
        </p:txBody>
      </p:sp>
      <p:sp>
        <p:nvSpPr>
          <p:cNvPr id="1331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6AE0B-BC39-5E78-44F6-CA58A49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0AD60-0381-BE92-487E-2B13A7C8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b="1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求最大值</a:t>
            </a:r>
            <a:r>
              <a:rPr lang="en-US" altLang="zh-CN" b="1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lang="zh-CN" altLang="zh-CN" b="1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最小值</a:t>
            </a:r>
            <a:r>
              <a:rPr lang="en-US" altLang="zh-CN" b="1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max()/min():</a:t>
            </a:r>
            <a:r>
              <a:rPr lang="zh-CN" altLang="zh-CN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计算一系列数据的最大值</a:t>
            </a:r>
            <a:r>
              <a:rPr lang="en-US" altLang="zh-CN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lang="zh-CN" altLang="zh-CN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最小值，其用法与求和函数用法完全相同。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4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91FCD1-8FC7-29C1-1F86-7DCB4EA18F28}"/>
                  </a:ext>
                </a:extLst>
              </p14:cNvPr>
              <p14:cNvContentPartPr/>
              <p14:nvPr/>
            </p14:nvContentPartPr>
            <p14:xfrm>
              <a:off x="1573920" y="3185280"/>
              <a:ext cx="5719680" cy="144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91FCD1-8FC7-29C1-1F86-7DCB4EA18F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4560" y="3175920"/>
                <a:ext cx="5738400" cy="14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00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A70E-D3DB-4005-8680-9BE35F5C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D368-D36E-4CD6-BC09-ABCC5F45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IF </a:t>
            </a:r>
            <a:r>
              <a:rPr lang="zh-CN" altLang="en-US" dirty="0"/>
              <a:t>函数：</a:t>
            </a:r>
            <a:endParaRPr lang="en-US" altLang="zh-CN" dirty="0"/>
          </a:p>
          <a:p>
            <a:pPr marL="300038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= If ( </a:t>
            </a:r>
            <a:r>
              <a:rPr lang="en-US" altLang="zh-CN" dirty="0" err="1">
                <a:solidFill>
                  <a:srgbClr val="FF0000"/>
                </a:solidFill>
              </a:rPr>
              <a:t>logical_test</a:t>
            </a:r>
            <a:r>
              <a:rPr lang="en-US" altLang="zh-CN" dirty="0">
                <a:solidFill>
                  <a:srgbClr val="FF0000"/>
                </a:solidFill>
              </a:rPr>
              <a:t>, [</a:t>
            </a:r>
            <a:r>
              <a:rPr lang="en-US" altLang="zh-CN" dirty="0" err="1">
                <a:solidFill>
                  <a:srgbClr val="FF0000"/>
                </a:solidFill>
              </a:rPr>
              <a:t>value_if_true</a:t>
            </a:r>
            <a:r>
              <a:rPr lang="en-US" altLang="zh-CN" dirty="0">
                <a:solidFill>
                  <a:srgbClr val="FF0000"/>
                </a:solidFill>
              </a:rPr>
              <a:t>], [</a:t>
            </a:r>
            <a:r>
              <a:rPr lang="en-US" altLang="zh-CN" dirty="0" err="1">
                <a:solidFill>
                  <a:srgbClr val="FF0000"/>
                </a:solidFill>
              </a:rPr>
              <a:t>balue_if_false</a:t>
            </a:r>
            <a:r>
              <a:rPr lang="en-US" altLang="zh-CN" dirty="0">
                <a:solidFill>
                  <a:srgbClr val="FF0000"/>
                </a:solidFill>
              </a:rPr>
              <a:t>]) </a:t>
            </a:r>
          </a:p>
          <a:p>
            <a:pPr marL="300038" lvl="1" indent="0">
              <a:buNone/>
            </a:pPr>
            <a:r>
              <a:rPr lang="zh-CN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该函数进行逻辑计算，如果“</a:t>
            </a:r>
            <a:r>
              <a:rPr lang="en-US" altLang="zh-CN" sz="2800" kern="12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logical_test</a:t>
            </a:r>
            <a:r>
              <a:rPr lang="zh-CN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”为真，那么</a:t>
            </a:r>
            <a:r>
              <a:rPr lang="en-US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Excel</a:t>
            </a:r>
            <a:r>
              <a:rPr lang="zh-CN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在此单元格返回</a:t>
            </a:r>
            <a:r>
              <a:rPr lang="en-US" altLang="zh-CN" sz="2800" kern="12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value_if_true</a:t>
            </a:r>
            <a:r>
              <a:rPr lang="zh-CN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，否则返回</a:t>
            </a:r>
            <a:r>
              <a:rPr lang="en-US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800" kern="12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value_if_false</a:t>
            </a:r>
            <a:r>
              <a:rPr lang="zh-CN" altLang="zh-CN" sz="28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lang="en-US" altLang="zh-CN" sz="2800" kern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00038" lvl="1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300038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1  </a:t>
            </a:r>
            <a:r>
              <a:rPr lang="en-US" altLang="zh-CN" dirty="0" err="1">
                <a:solidFill>
                  <a:srgbClr val="FF0000"/>
                </a:solidFill>
              </a:rPr>
              <a:t>logical_test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</a:p>
          <a:p>
            <a:pPr marL="300038" lvl="1" indent="0">
              <a:buNone/>
            </a:pPr>
            <a:r>
              <a:rPr lang="en-US" altLang="zh-CN" dirty="0"/>
              <a:t>A1&gt;B1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2 [</a:t>
            </a:r>
            <a:r>
              <a:rPr lang="en-US" altLang="zh-CN" dirty="0" err="1">
                <a:solidFill>
                  <a:srgbClr val="FF0000"/>
                </a:solidFill>
              </a:rPr>
              <a:t>value_if_true</a:t>
            </a:r>
            <a:r>
              <a:rPr lang="en-US" altLang="zh-CN" dirty="0">
                <a:solidFill>
                  <a:srgbClr val="FF0000"/>
                </a:solidFill>
              </a:rPr>
              <a:t>]:</a:t>
            </a:r>
          </a:p>
          <a:p>
            <a:pPr marL="300038" lvl="1" indent="0">
              <a:buNone/>
            </a:pPr>
            <a:r>
              <a:rPr lang="zh-CN" altLang="en-US" dirty="0"/>
              <a:t>数值</a:t>
            </a:r>
            <a:r>
              <a:rPr lang="en-US" altLang="zh-CN" dirty="0"/>
              <a:t>;</a:t>
            </a:r>
          </a:p>
          <a:p>
            <a:pPr marL="300038" lvl="1" indent="0">
              <a:buNone/>
            </a:pPr>
            <a:r>
              <a:rPr lang="en-US" altLang="zh-CN" dirty="0"/>
              <a:t>“</a:t>
            </a:r>
            <a:r>
              <a:rPr lang="zh-CN" altLang="en-US" dirty="0"/>
              <a:t>文本</a:t>
            </a:r>
            <a:r>
              <a:rPr lang="en-US" altLang="zh-CN" dirty="0"/>
              <a:t>”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3 [</a:t>
            </a:r>
            <a:r>
              <a:rPr lang="en-US" altLang="zh-CN" dirty="0" err="1">
                <a:solidFill>
                  <a:srgbClr val="FF0000"/>
                </a:solidFill>
              </a:rPr>
              <a:t>value_if_false</a:t>
            </a:r>
            <a:r>
              <a:rPr lang="en-US" altLang="zh-CN" dirty="0">
                <a:solidFill>
                  <a:srgbClr val="FF0000"/>
                </a:solidFill>
              </a:rPr>
              <a:t>]:</a:t>
            </a:r>
          </a:p>
          <a:p>
            <a:pPr marL="300038" lvl="1" indent="0">
              <a:buNone/>
            </a:pPr>
            <a:r>
              <a:rPr lang="zh-CN" altLang="en-US" dirty="0"/>
              <a:t>数值</a:t>
            </a:r>
            <a:r>
              <a:rPr lang="en-US" altLang="zh-CN" dirty="0"/>
              <a:t>;</a:t>
            </a:r>
          </a:p>
          <a:p>
            <a:pPr marL="300038" lvl="1" indent="0">
              <a:buNone/>
            </a:pPr>
            <a:r>
              <a:rPr lang="en-US" altLang="zh-CN" dirty="0"/>
              <a:t>“</a:t>
            </a:r>
            <a:r>
              <a:rPr lang="zh-CN" altLang="en-US" dirty="0"/>
              <a:t>文本</a:t>
            </a:r>
            <a:r>
              <a:rPr lang="en-US" altLang="zh-CN" dirty="0"/>
              <a:t>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721A6F-484D-AEEB-DEF6-2F55BE294436}"/>
                  </a:ext>
                </a:extLst>
              </p14:cNvPr>
              <p14:cNvContentPartPr/>
              <p14:nvPr/>
            </p14:nvContentPartPr>
            <p14:xfrm>
              <a:off x="3834000" y="1416600"/>
              <a:ext cx="3249000" cy="310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721A6F-484D-AEEB-DEF6-2F55BE2944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4640" y="1407240"/>
                <a:ext cx="3267720" cy="31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80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A70E-D3DB-4005-8680-9BE35F5C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D368-D36E-4CD6-BC09-ABCC5F45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其他函数：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例如，在一个单元格输入 “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=if(3^2&lt;10,1,0)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则单元格返回数值“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”。再例如，在一个单元格输入“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=if(rand()&lt;0.5,”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正面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”, ”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反面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”)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”，单元格返回文本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正面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或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反面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的概率均为</a:t>
            </a:r>
            <a:r>
              <a:rPr lang="en-US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0.5</a:t>
            </a:r>
            <a:r>
              <a:rPr lang="zh-CN" altLang="zh-CN" sz="2400" kern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18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9892B-541C-49B5-9183-A4C4C5F3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17926-FDBA-4BF7-9EE2-3A72F4225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CD89D7-E809-4AFF-81E2-F8CFA248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857250"/>
            <a:ext cx="771525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97C70A-B62C-4939-8DD5-812628E5C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3" t="35580" r="53805" b="59764"/>
          <a:stretch/>
        </p:blipFill>
        <p:spPr>
          <a:xfrm>
            <a:off x="4129550" y="3246489"/>
            <a:ext cx="3937819" cy="612058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1171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906E6-4FA1-4568-9117-0D6E0A03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91FF7-B1A8-43AC-977E-44519D9C2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BBC248-A6FB-44A7-8A61-CA2670BF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81000"/>
            <a:ext cx="9144000" cy="609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BD5E56-0C7D-420F-B0A0-53A36AC69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69" t="26238" r="29218" b="63702"/>
          <a:stretch/>
        </p:blipFill>
        <p:spPr>
          <a:xfrm>
            <a:off x="3635896" y="3501008"/>
            <a:ext cx="5204242" cy="1080120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5932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如何避免重复的公式的输入？</a:t>
            </a:r>
            <a:endParaRPr lang="en-US" altLang="zh-CN" dirty="0"/>
          </a:p>
          <a:p>
            <a:pPr lvl="1"/>
            <a:r>
              <a:rPr lang="zh-CN" altLang="en-US" dirty="0"/>
              <a:t>选择方格，输入公式；</a:t>
            </a:r>
            <a:endParaRPr lang="en-US" altLang="zh-CN" dirty="0"/>
          </a:p>
          <a:p>
            <a:pPr lvl="1"/>
            <a:r>
              <a:rPr lang="zh-CN" altLang="en-US" dirty="0"/>
              <a:t>选定公式所在的方格，鼠标选择方格的右下角，往想要生成相应公式的方向拉动；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268760"/>
          <a:ext cx="8229600" cy="485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1357313"/>
            <a:ext cx="634365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5000625" y="2714625"/>
            <a:ext cx="1857375" cy="5000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函数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8" y="1428750"/>
            <a:ext cx="62388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下箭头 5"/>
          <p:cNvSpPr/>
          <p:nvPr/>
        </p:nvSpPr>
        <p:spPr>
          <a:xfrm>
            <a:off x="6215063" y="4000500"/>
            <a:ext cx="428625" cy="1643063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389" name="矩形 6"/>
          <p:cNvSpPr>
            <a:spLocks noChangeArrowheads="1"/>
          </p:cNvSpPr>
          <p:nvPr/>
        </p:nvSpPr>
        <p:spPr bwMode="auto">
          <a:xfrm>
            <a:off x="6215063" y="5929313"/>
            <a:ext cx="26082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Calibri" pitchFamily="34" charset="0"/>
              </a:rPr>
              <a:t>向下拉动，可以生成全部同学的总成绩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通过拉动的公式实现的是相对位置的计算，有的时候会导致一些问题，因此需要另外想办法；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313" y="1519238"/>
            <a:ext cx="63246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3286125" y="2447925"/>
            <a:ext cx="1857375" cy="5000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7" name="矩形 6"/>
          <p:cNvSpPr>
            <a:spLocks noChangeArrowheads="1"/>
          </p:cNvSpPr>
          <p:nvPr/>
        </p:nvSpPr>
        <p:spPr bwMode="auto">
          <a:xfrm>
            <a:off x="5786438" y="5286375"/>
            <a:ext cx="3143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Calibri" pitchFamily="34" charset="0"/>
              </a:rPr>
              <a:t>可以看到，</a:t>
            </a:r>
            <a:r>
              <a:rPr lang="en-US" altLang="zh-CN" b="1">
                <a:latin typeface="Calibri" pitchFamily="34" charset="0"/>
              </a:rPr>
              <a:t>G9</a:t>
            </a:r>
            <a:r>
              <a:rPr lang="zh-CN" altLang="en-US" b="1">
                <a:latin typeface="Calibri" pitchFamily="34" charset="0"/>
              </a:rPr>
              <a:t>的计算是根据相对位置的</a:t>
            </a:r>
            <a:r>
              <a:rPr lang="en-US" altLang="zh-CN" b="1">
                <a:latin typeface="Calibri" pitchFamily="34" charset="0"/>
              </a:rPr>
              <a:t>D9</a:t>
            </a:r>
            <a:r>
              <a:rPr lang="zh-CN" altLang="en-US" b="1">
                <a:latin typeface="Calibri" pitchFamily="34" charset="0"/>
              </a:rPr>
              <a:t>和</a:t>
            </a:r>
            <a:r>
              <a:rPr lang="en-US" altLang="zh-CN" b="1">
                <a:latin typeface="Calibri" pitchFamily="34" charset="0"/>
              </a:rPr>
              <a:t>F9</a:t>
            </a:r>
            <a:r>
              <a:rPr lang="zh-CN" altLang="en-US" b="1">
                <a:latin typeface="Calibri" pitchFamily="34" charset="0"/>
              </a:rPr>
              <a:t>进行计算。正如</a:t>
            </a:r>
            <a:r>
              <a:rPr lang="en-US" altLang="zh-CN" b="1">
                <a:latin typeface="Calibri" pitchFamily="34" charset="0"/>
              </a:rPr>
              <a:t>G1</a:t>
            </a:r>
            <a:r>
              <a:rPr lang="zh-CN" altLang="en-US" b="1">
                <a:latin typeface="Calibri" pitchFamily="34" charset="0"/>
              </a:rPr>
              <a:t>的计算是根据相对位置的</a:t>
            </a:r>
            <a:r>
              <a:rPr lang="en-US" altLang="zh-CN" b="1">
                <a:latin typeface="Calibri" pitchFamily="34" charset="0"/>
              </a:rPr>
              <a:t>D1</a:t>
            </a:r>
            <a:r>
              <a:rPr lang="zh-CN" altLang="en-US" b="1">
                <a:latin typeface="Calibri" pitchFamily="34" charset="0"/>
              </a:rPr>
              <a:t>和</a:t>
            </a:r>
            <a:r>
              <a:rPr lang="en-US" altLang="zh-CN" b="1">
                <a:latin typeface="Calibri" pitchFamily="34" charset="0"/>
              </a:rPr>
              <a:t>F1.</a:t>
            </a:r>
            <a:endParaRPr lang="zh-CN" altLang="en-US" b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BB65071D-396E-4940-9CA4-6B2D5E8CF01D}" type="slidenum">
              <a:rPr lang="zh-CN" altLang="en-US"/>
              <a:pPr>
                <a:defRPr/>
              </a:pPr>
              <a:t>24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1381381" name="Text Box 5"/>
          <p:cNvSpPr txBox="1">
            <a:spLocks noChangeArrowheads="1"/>
          </p:cNvSpPr>
          <p:nvPr/>
        </p:nvSpPr>
        <p:spPr bwMode="auto">
          <a:xfrm>
            <a:off x="1258888" y="1428750"/>
            <a:ext cx="612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+mn-ea"/>
                <a:ea typeface="+mn-ea"/>
              </a:rPr>
              <a:t>单元格引用</a:t>
            </a:r>
            <a:endParaRPr lang="en-US" altLang="zh-CN" sz="3200" dirty="0">
              <a:latin typeface="+mn-ea"/>
              <a:ea typeface="+mn-ea"/>
            </a:endParaRPr>
          </a:p>
        </p:txBody>
      </p:sp>
      <p:sp>
        <p:nvSpPr>
          <p:cNvPr id="1381382" name="Rectangle 6"/>
          <p:cNvSpPr>
            <a:spLocks noChangeArrowheads="1"/>
          </p:cNvSpPr>
          <p:nvPr/>
        </p:nvSpPr>
        <p:spPr bwMode="auto">
          <a:xfrm>
            <a:off x="1187450" y="2060575"/>
            <a:ext cx="75628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  <a:ea typeface="+mn-ea"/>
              </a:rPr>
              <a:t>当使用的公式中有单元格名称时，称之为单元格引用，分为以下四种情况：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1.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相对引用：</a:t>
            </a:r>
            <a:r>
              <a:rPr lang="zh-CN" altLang="en-US" sz="2400" dirty="0">
                <a:latin typeface="+mn-ea"/>
                <a:ea typeface="+mn-ea"/>
              </a:rPr>
              <a:t>公式中直接使用单元格名称，如</a:t>
            </a:r>
            <a:r>
              <a:rPr lang="en-US" altLang="zh-CN" sz="2400" dirty="0">
                <a:latin typeface="+mn-ea"/>
                <a:ea typeface="+mn-ea"/>
              </a:rPr>
              <a:t>F3</a:t>
            </a:r>
            <a:r>
              <a:rPr lang="zh-CN" altLang="en-US" sz="2400" dirty="0">
                <a:latin typeface="+mn-ea"/>
                <a:ea typeface="+mn-ea"/>
              </a:rPr>
              <a:t>单元格中的公式为“</a:t>
            </a:r>
            <a:r>
              <a:rPr lang="en-US" altLang="zh-CN" sz="2400" dirty="0">
                <a:latin typeface="+mn-ea"/>
                <a:ea typeface="+mn-ea"/>
              </a:rPr>
              <a:t>=sum(B3:E3)”</a:t>
            </a:r>
            <a:r>
              <a:rPr lang="zh-CN" altLang="en-US" sz="2400" dirty="0">
                <a:latin typeface="+mn-ea"/>
                <a:ea typeface="+mn-ea"/>
              </a:rPr>
              <a:t>；当公式复制到</a:t>
            </a:r>
            <a:r>
              <a:rPr lang="en-US" altLang="zh-CN" sz="2400" dirty="0">
                <a:latin typeface="+mn-ea"/>
                <a:ea typeface="+mn-ea"/>
              </a:rPr>
              <a:t>F4</a:t>
            </a:r>
            <a:r>
              <a:rPr lang="zh-CN" altLang="en-US" sz="2400" dirty="0">
                <a:latin typeface="+mn-ea"/>
                <a:ea typeface="+mn-ea"/>
              </a:rPr>
              <a:t>单元格时，公式会自动变为“</a:t>
            </a:r>
            <a:r>
              <a:rPr lang="en-US" altLang="zh-CN" sz="2400" dirty="0">
                <a:latin typeface="+mn-ea"/>
                <a:ea typeface="+mn-ea"/>
              </a:rPr>
              <a:t>=sum(B4:E4)</a:t>
            </a:r>
            <a:r>
              <a:rPr lang="zh-CN" altLang="en-US" sz="2400" dirty="0">
                <a:latin typeface="+mn-ea"/>
                <a:ea typeface="+mn-ea"/>
              </a:rPr>
              <a:t>”</a:t>
            </a:r>
            <a:r>
              <a:rPr lang="en-US" altLang="zh-CN" sz="2400" dirty="0">
                <a:latin typeface="+mn-ea"/>
                <a:ea typeface="+mn-ea"/>
              </a:rPr>
              <a:t>,</a:t>
            </a:r>
            <a:r>
              <a:rPr lang="zh-CN" altLang="en-US" sz="2400" dirty="0">
                <a:latin typeface="+mn-ea"/>
                <a:ea typeface="+mn-ea"/>
              </a:rPr>
              <a:t>如果公式复制到</a:t>
            </a:r>
            <a:r>
              <a:rPr lang="en-US" altLang="zh-CN" sz="2400" dirty="0">
                <a:latin typeface="+mn-ea"/>
                <a:ea typeface="+mn-ea"/>
              </a:rPr>
              <a:t>G5</a:t>
            </a:r>
            <a:r>
              <a:rPr lang="zh-CN" altLang="en-US" sz="2400" dirty="0">
                <a:latin typeface="+mn-ea"/>
                <a:ea typeface="+mn-ea"/>
              </a:rPr>
              <a:t>单元格时，公式会自动变为“</a:t>
            </a:r>
            <a:r>
              <a:rPr lang="en-US" altLang="zh-CN" sz="2400" dirty="0">
                <a:latin typeface="+mn-ea"/>
                <a:ea typeface="+mn-ea"/>
              </a:rPr>
              <a:t>=sum(C5:F5)”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  <a:ea typeface="+mn-ea"/>
              </a:rPr>
              <a:t>公式变化特点：公式中的单元格名称引用随目标单元格行列变化而发生相应变化，这种引用最常见。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94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1757-1D77-4ED8-8AD5-83D39D43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07129-949B-405E-8A31-4CD36290E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相对引用：</a:t>
            </a:r>
            <a:endParaRPr lang="en-US" altLang="zh-CN" sz="2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公式变化特点：</a:t>
            </a:r>
            <a:endParaRPr lang="en-US" altLang="zh-CN" sz="28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单元格横向移动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latin typeface="+mn-ea"/>
                <a:ea typeface="+mn-ea"/>
              </a:rPr>
              <a:t>格，纵向移动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格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所引用的单元格也横向移动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sz="2400" dirty="0">
                <a:latin typeface="+mn-ea"/>
                <a:ea typeface="+mn-ea"/>
              </a:rPr>
              <a:t>格，纵向移动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格</a:t>
            </a:r>
            <a:endParaRPr lang="en-US" altLang="zh-CN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6561B0-D272-42C5-8FDD-6035EE6E1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1" r="22438" b="39369"/>
          <a:stretch/>
        </p:blipFill>
        <p:spPr>
          <a:xfrm>
            <a:off x="899592" y="3982848"/>
            <a:ext cx="7092280" cy="2304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04B7969-7CF8-436E-A67F-ED06EE8ED4E8}"/>
                  </a:ext>
                </a:extLst>
              </p14:cNvPr>
              <p14:cNvContentPartPr/>
              <p14:nvPr/>
            </p14:nvContentPartPr>
            <p14:xfrm>
              <a:off x="2918880" y="4583520"/>
              <a:ext cx="4112280" cy="10483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04B7969-7CF8-436E-A67F-ED06EE8ED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9520" y="4574160"/>
                <a:ext cx="4131000" cy="10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60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718C16AC-9267-4A96-BF09-6EC124C0B5AE}" type="slidenum">
              <a:rPr lang="zh-CN" altLang="en-US"/>
              <a:pPr>
                <a:defRPr/>
              </a:pPr>
              <a:t>26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1384451" name="Text Box 3"/>
          <p:cNvSpPr txBox="1">
            <a:spLocks noChangeArrowheads="1"/>
          </p:cNvSpPr>
          <p:nvPr/>
        </p:nvSpPr>
        <p:spPr bwMode="auto">
          <a:xfrm>
            <a:off x="1258888" y="1265238"/>
            <a:ext cx="612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+mn-ea"/>
                <a:ea typeface="+mn-ea"/>
              </a:rPr>
              <a:t>单元格引用</a:t>
            </a:r>
          </a:p>
        </p:txBody>
      </p:sp>
      <p:sp>
        <p:nvSpPr>
          <p:cNvPr id="1384452" name="Rectangle 4"/>
          <p:cNvSpPr>
            <a:spLocks noChangeArrowheads="1"/>
          </p:cNvSpPr>
          <p:nvPr/>
        </p:nvSpPr>
        <p:spPr bwMode="auto">
          <a:xfrm>
            <a:off x="1187450" y="2060575"/>
            <a:ext cx="75628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2.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绝对引用：</a:t>
            </a:r>
            <a:r>
              <a:rPr lang="zh-CN" altLang="en-US" sz="2400" dirty="0">
                <a:latin typeface="+mn-ea"/>
                <a:ea typeface="+mn-ea"/>
              </a:rPr>
              <a:t>公式中引用单元格名称时，在单元格名称行号、列标前都加上“</a:t>
            </a:r>
            <a:r>
              <a:rPr lang="en-US" altLang="zh-CN" sz="2400" dirty="0">
                <a:latin typeface="+mn-ea"/>
                <a:ea typeface="+mn-ea"/>
              </a:rPr>
              <a:t>$”</a:t>
            </a:r>
            <a:r>
              <a:rPr lang="zh-CN" altLang="en-US" sz="2400" dirty="0">
                <a:latin typeface="+mn-ea"/>
                <a:ea typeface="+mn-ea"/>
              </a:rPr>
              <a:t>符号，这种公式被复制或移动到其它单元格时，公式不会发生变化。如</a:t>
            </a:r>
            <a:r>
              <a:rPr lang="en-US" altLang="zh-CN" sz="2400" dirty="0">
                <a:latin typeface="+mn-ea"/>
                <a:ea typeface="+mn-ea"/>
              </a:rPr>
              <a:t>F3</a:t>
            </a:r>
            <a:r>
              <a:rPr lang="zh-CN" altLang="en-US" sz="2400" dirty="0">
                <a:latin typeface="+mn-ea"/>
                <a:ea typeface="+mn-ea"/>
              </a:rPr>
              <a:t>单元格中的公式为“</a:t>
            </a:r>
            <a:r>
              <a:rPr lang="en-US" altLang="zh-CN" sz="2400" dirty="0">
                <a:latin typeface="+mn-ea"/>
                <a:ea typeface="+mn-ea"/>
              </a:rPr>
              <a:t>=sum($B$3:$E$3)”</a:t>
            </a:r>
            <a:r>
              <a:rPr lang="zh-CN" altLang="en-US" sz="2400" dirty="0">
                <a:latin typeface="+mn-ea"/>
                <a:ea typeface="+mn-ea"/>
              </a:rPr>
              <a:t>；当公式复制到任何地方时，公式均保持不变。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  <a:ea typeface="+mn-ea"/>
              </a:rPr>
              <a:t>这种方式常用于多个单元格对某一个单元格值的引用。</a:t>
            </a:r>
          </a:p>
        </p:txBody>
      </p:sp>
      <p:sp>
        <p:nvSpPr>
          <p:cNvPr id="204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B2A0C-FC7B-411F-BF8E-7B3B19D2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C193B-4FAE-4940-AA87-907C00A17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DFD13-BCAF-4F03-B3DD-3086C0A43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20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2B94-1867-42B3-A585-B93EC12D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5CE53-5357-4004-AD2B-DFA79F0A5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6016EA-3DDB-4E2F-BFA8-2A824D83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10E1EA-CCCA-401B-AB6C-DCDBF2D2B4AE}"/>
              </a:ext>
            </a:extLst>
          </p:cNvPr>
          <p:cNvSpPr txBox="1"/>
          <p:nvPr/>
        </p:nvSpPr>
        <p:spPr>
          <a:xfrm>
            <a:off x="3347864" y="3867807"/>
            <a:ext cx="280831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Notice the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r>
              <a:rPr lang="zh-CN" altLang="en-US" b="1" dirty="0"/>
              <a:t> </a:t>
            </a:r>
            <a:r>
              <a:rPr lang="en-US" altLang="zh-CN" b="1" dirty="0"/>
              <a:t>of </a:t>
            </a:r>
            <a:r>
              <a:rPr lang="en-US" altLang="zh-CN" b="1" dirty="0">
                <a:solidFill>
                  <a:srgbClr val="FF0000"/>
                </a:solidFill>
              </a:rPr>
              <a:t>“$”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27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718C16AC-9267-4A96-BF09-6EC124C0B5AE}" type="slidenum">
              <a:rPr lang="zh-CN" altLang="en-US"/>
              <a:pPr>
                <a:defRPr/>
              </a:pPr>
              <a:t>29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1384451" name="Text Box 3"/>
          <p:cNvSpPr txBox="1">
            <a:spLocks noChangeArrowheads="1"/>
          </p:cNvSpPr>
          <p:nvPr/>
        </p:nvSpPr>
        <p:spPr bwMode="auto">
          <a:xfrm>
            <a:off x="1258888" y="1265238"/>
            <a:ext cx="612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+mn-ea"/>
                <a:ea typeface="+mn-ea"/>
              </a:rPr>
              <a:t>单元格引用</a:t>
            </a:r>
          </a:p>
        </p:txBody>
      </p:sp>
      <p:sp>
        <p:nvSpPr>
          <p:cNvPr id="1384452" name="Rectangle 4"/>
          <p:cNvSpPr>
            <a:spLocks noChangeArrowheads="1"/>
          </p:cNvSpPr>
          <p:nvPr/>
        </p:nvSpPr>
        <p:spPr bwMode="auto">
          <a:xfrm>
            <a:off x="1187450" y="2060575"/>
            <a:ext cx="75628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3.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行相对引用，列绝对引用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400" dirty="0">
                <a:latin typeface="+mn-ea"/>
              </a:rPr>
              <a:t>=F( 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$B</a:t>
            </a:r>
            <a:r>
              <a:rPr lang="en-US" altLang="zh-CN" sz="2400" dirty="0">
                <a:latin typeface="+mn-ea"/>
              </a:rPr>
              <a:t>3  )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4.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行绝对引用，列相对引用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400" dirty="0">
                <a:latin typeface="+mn-ea"/>
              </a:rPr>
              <a:t>=F(  B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$3</a:t>
            </a:r>
            <a:r>
              <a:rPr lang="en-US" altLang="zh-CN" sz="2400" dirty="0">
                <a:latin typeface="+mn-ea"/>
              </a:rPr>
              <a:t>  )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4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000" dirty="0"/>
              <a:t>1 </a:t>
            </a:r>
            <a:r>
              <a:rPr lang="zh-CN" altLang="zh-CN" sz="4000" dirty="0"/>
              <a:t>数据输入</a:t>
            </a:r>
            <a:r>
              <a:rPr lang="en-US" altLang="zh-CN" sz="4000" dirty="0"/>
              <a:t>——</a:t>
            </a:r>
            <a:r>
              <a:rPr lang="zh-CN" altLang="en-US" sz="4000" dirty="0"/>
              <a:t>输入相同的数字：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Calibri" pitchFamily="34" charset="0"/>
              <a:buAutoNum type="arabicPeriod"/>
            </a:pPr>
            <a:r>
              <a:rPr lang="zh-CN" altLang="en-US" dirty="0"/>
              <a:t>首先在一个方格输入一个数字，</a:t>
            </a:r>
            <a:r>
              <a:rPr lang="en-US" altLang="zh-CN" dirty="0"/>
              <a:t>e.g.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；</a:t>
            </a:r>
            <a:endParaRPr lang="en-US" altLang="zh-CN" dirty="0"/>
          </a:p>
          <a:p>
            <a:pPr marL="571500" indent="-514350">
              <a:buFont typeface="Calibri" pitchFamily="34" charset="0"/>
              <a:buAutoNum type="arabicPeriod"/>
            </a:pPr>
            <a:r>
              <a:rPr lang="zh-CN" altLang="en-US" dirty="0"/>
              <a:t>选定“</a:t>
            </a:r>
            <a:r>
              <a:rPr lang="en-US" altLang="zh-CN" dirty="0"/>
              <a:t>12</a:t>
            </a:r>
            <a:r>
              <a:rPr lang="zh-CN" altLang="en-US" dirty="0"/>
              <a:t>”的方格，</a:t>
            </a:r>
            <a:r>
              <a:rPr lang="zh-CN" altLang="en-US" b="1" dirty="0">
                <a:solidFill>
                  <a:srgbClr val="FF0000"/>
                </a:solidFill>
              </a:rPr>
              <a:t>鼠标左键</a:t>
            </a:r>
            <a:r>
              <a:rPr lang="zh-CN" altLang="en-US" dirty="0"/>
              <a:t>选择方格的</a:t>
            </a:r>
            <a:r>
              <a:rPr lang="zh-CN" altLang="en-US" b="1" dirty="0">
                <a:solidFill>
                  <a:srgbClr val="FF0000"/>
                </a:solidFill>
              </a:rPr>
              <a:t>右下角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按住</a:t>
            </a:r>
            <a:r>
              <a:rPr lang="zh-CN" altLang="en-US" dirty="0"/>
              <a:t>往后拉；</a:t>
            </a:r>
            <a:endParaRPr lang="en-US" altLang="zh-CN" dirty="0"/>
          </a:p>
          <a:p>
            <a:pPr marL="571500" indent="-514350">
              <a:buFont typeface="Calibri" pitchFamily="34" charset="0"/>
              <a:buAutoNum type="arabicPeriod"/>
            </a:pP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696618"/>
            <a:ext cx="4714875" cy="225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3624486" y="4839618"/>
            <a:ext cx="28575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567A4-A8EF-4F34-9D43-ED42BB40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D2539CF-F107-49D5-8CFC-F89EA93621F2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n-ea"/>
              </a:rPr>
              <a:t>公式变化特点：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如果：单元格横向移动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sz="2400" dirty="0">
                <a:latin typeface="+mn-ea"/>
              </a:rPr>
              <a:t>格，纵向移动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</a:t>
            </a:r>
            <a:r>
              <a:rPr lang="zh-CN" altLang="en-US" sz="2400" dirty="0">
                <a:latin typeface="+mn-ea"/>
              </a:rPr>
              <a:t>格</a:t>
            </a:r>
            <a:endParaRPr lang="en-US" altLang="zh-CN" sz="2400" dirty="0">
              <a:latin typeface="+mn-ea"/>
            </a:endParaRPr>
          </a:p>
          <a:p>
            <a:pPr lvl="1"/>
            <a:endParaRPr lang="en-US" altLang="zh-CN" sz="2400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3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行相对引用，列绝对引用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Cell G3 </a:t>
            </a:r>
            <a:r>
              <a:rPr lang="en-US" altLang="zh-CN" sz="2400" dirty="0">
                <a:latin typeface="+mn-ea"/>
              </a:rPr>
              <a:t>=F( 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$B</a:t>
            </a:r>
            <a:r>
              <a:rPr lang="en-US" altLang="zh-CN" sz="2400" dirty="0">
                <a:latin typeface="+mn-ea"/>
              </a:rPr>
              <a:t>3  )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所引用的单元格也横向不移动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（列固定住）</a:t>
            </a:r>
            <a:r>
              <a:rPr lang="zh-CN" altLang="en-US" sz="2400" dirty="0">
                <a:latin typeface="+mn-ea"/>
              </a:rPr>
              <a:t>，纵向移动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</a:t>
            </a:r>
            <a:r>
              <a:rPr lang="zh-CN" altLang="en-US" sz="2400" dirty="0">
                <a:latin typeface="+mn-ea"/>
              </a:rPr>
              <a:t>格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（行相对变化）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:</a:t>
            </a:r>
          </a:p>
          <a:p>
            <a:pPr lvl="1"/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(G+N)(3+M) = F ( $B(3+M) )</a:t>
            </a:r>
            <a:r>
              <a:rPr lang="en-US" altLang="zh-CN" sz="2400" dirty="0">
                <a:latin typeface="+mn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lnSpc>
                <a:spcPct val="130000"/>
              </a:lnSpc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4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行绝对引用，列相对引用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Cell G3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= F(  B$3  )</a:t>
            </a:r>
          </a:p>
          <a:p>
            <a:pPr lvl="1"/>
            <a:r>
              <a:rPr lang="zh-CN" altLang="en-US" sz="2400" dirty="0">
                <a:latin typeface="+mn-ea"/>
              </a:rPr>
              <a:t>所引用的单元格也横向移动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sz="2400" dirty="0">
                <a:latin typeface="+mn-ea"/>
              </a:rPr>
              <a:t>格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（列相对变化）</a:t>
            </a:r>
            <a:r>
              <a:rPr lang="zh-CN" altLang="en-US" sz="2400" dirty="0">
                <a:latin typeface="+mn-ea"/>
              </a:rPr>
              <a:t>，纵向不移动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（行固定住）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 :</a:t>
            </a:r>
          </a:p>
          <a:p>
            <a:pPr lvl="1"/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(G+N)(3+M) = F ( (B+N)$3 ) 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7050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0595D-096B-4545-93FA-9FA82785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A11C7-8875-4700-A565-69EFD6D8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C6C4D-C88A-4A72-8700-0DF0926E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59384E-41F6-4A0A-8487-2AB216E7823D}"/>
              </a:ext>
            </a:extLst>
          </p:cNvPr>
          <p:cNvSpPr txBox="1"/>
          <p:nvPr/>
        </p:nvSpPr>
        <p:spPr>
          <a:xfrm>
            <a:off x="3347864" y="3867807"/>
            <a:ext cx="280831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Notice the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r>
              <a:rPr lang="zh-CN" altLang="en-US" b="1" dirty="0"/>
              <a:t> </a:t>
            </a:r>
            <a:r>
              <a:rPr lang="en-US" altLang="zh-CN" b="1" dirty="0"/>
              <a:t>of </a:t>
            </a:r>
            <a:r>
              <a:rPr lang="en-US" altLang="zh-CN" b="1" dirty="0">
                <a:solidFill>
                  <a:srgbClr val="FF0000"/>
                </a:solidFill>
              </a:rPr>
              <a:t>“$”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9CF02-1EBB-4043-B16F-7BBA8BCA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4A604-42BE-45EE-AD0B-9E8C8347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4B23F-1281-461B-9DE6-C005DAACE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A631D5-79BE-4AE0-B032-F3C99DABC620}"/>
              </a:ext>
            </a:extLst>
          </p:cNvPr>
          <p:cNvSpPr txBox="1"/>
          <p:nvPr/>
        </p:nvSpPr>
        <p:spPr>
          <a:xfrm>
            <a:off x="3347864" y="3867807"/>
            <a:ext cx="280831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Notice the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r>
              <a:rPr lang="zh-CN" altLang="en-US" b="1" dirty="0"/>
              <a:t> </a:t>
            </a:r>
            <a:r>
              <a:rPr lang="en-US" altLang="zh-CN" b="1" dirty="0"/>
              <a:t>of </a:t>
            </a:r>
            <a:r>
              <a:rPr lang="en-US" altLang="zh-CN" b="1" dirty="0">
                <a:solidFill>
                  <a:srgbClr val="FF0000"/>
                </a:solidFill>
              </a:rPr>
              <a:t>“$”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1FC5B-1FA4-462D-9CE0-973DB1D5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673B79-2626-4AEF-9BF3-D0667BD3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X = 0: 10, Y= 0: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endParaRPr lang="en-US" altLang="zh-CN" dirty="0"/>
          </a:p>
          <a:p>
            <a:r>
              <a:rPr lang="zh-CN" altLang="en-US" dirty="0"/>
              <a:t>运用</a:t>
            </a:r>
            <a:r>
              <a:rPr lang="en-US" altLang="zh-CN" dirty="0"/>
              <a:t> Excel </a:t>
            </a:r>
            <a:r>
              <a:rPr lang="zh-CN" altLang="en-US" dirty="0"/>
              <a:t>计算并绘制</a:t>
            </a:r>
            <a:r>
              <a:rPr lang="en-US" altLang="zh-CN" dirty="0"/>
              <a:t>:   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Z = 2*X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+Y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A71139-8139-4014-90C0-796853D41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0" t="18855" r="63364" b="58819"/>
          <a:stretch/>
        </p:blipFill>
        <p:spPr>
          <a:xfrm>
            <a:off x="1427915" y="3572897"/>
            <a:ext cx="6288169" cy="25476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70251A-E869-4CD3-B948-0CE14E0F0AB0}"/>
              </a:ext>
            </a:extLst>
          </p:cNvPr>
          <p:cNvSpPr txBox="1"/>
          <p:nvPr/>
        </p:nvSpPr>
        <p:spPr>
          <a:xfrm>
            <a:off x="2843808" y="6197655"/>
            <a:ext cx="280831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Notice the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r>
              <a:rPr lang="zh-CN" altLang="en-US" b="1" dirty="0"/>
              <a:t> </a:t>
            </a:r>
            <a:r>
              <a:rPr lang="en-US" altLang="zh-CN" b="1" dirty="0"/>
              <a:t>of </a:t>
            </a:r>
            <a:r>
              <a:rPr lang="en-US" altLang="zh-CN" b="1" dirty="0">
                <a:solidFill>
                  <a:srgbClr val="FF0000"/>
                </a:solidFill>
              </a:rPr>
              <a:t>“$”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2B7790-E96D-48D9-A0D4-BB203FF87105}"/>
                  </a:ext>
                </a:extLst>
              </p14:cNvPr>
              <p14:cNvContentPartPr/>
              <p14:nvPr/>
            </p14:nvContentPartPr>
            <p14:xfrm>
              <a:off x="5904720" y="1171800"/>
              <a:ext cx="2793600" cy="2052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2B7790-E96D-48D9-A0D4-BB203FF871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5360" y="1162440"/>
                <a:ext cx="2812320" cy="20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826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26828"/>
            <a:ext cx="7886700" cy="3539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如何确认行、列的相对引用或绝对引用？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所有的变量</a:t>
            </a:r>
            <a:r>
              <a:rPr lang="en-US" altLang="zh-CN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X</a:t>
            </a:r>
            <a:r>
              <a:rPr lang="en-US" altLang="zh-CN" sz="1800" dirty="0"/>
              <a:t> </a:t>
            </a:r>
            <a:r>
              <a:rPr lang="zh-CN" altLang="en-US" sz="1800" dirty="0"/>
              <a:t>都来自于</a:t>
            </a:r>
            <a:r>
              <a:rPr lang="en-US" altLang="zh-CN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A </a:t>
            </a:r>
            <a:r>
              <a:rPr lang="zh-CN" altLang="en-US" sz="1800" b="1" dirty="0">
                <a:solidFill>
                  <a:srgbClr val="FF0000"/>
                </a:solidFill>
              </a:rPr>
              <a:t>列</a:t>
            </a:r>
            <a:r>
              <a:rPr lang="en-US" altLang="zh-CN" sz="18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所有的变量 </a:t>
            </a:r>
            <a:r>
              <a:rPr lang="en-US" altLang="zh-CN" sz="1800" b="1" dirty="0">
                <a:solidFill>
                  <a:srgbClr val="FF0000"/>
                </a:solidFill>
              </a:rPr>
              <a:t>Y </a:t>
            </a:r>
            <a:r>
              <a:rPr lang="zh-CN" altLang="en-US" sz="1800" dirty="0"/>
              <a:t>都来自于 </a:t>
            </a:r>
            <a:r>
              <a:rPr lang="en-US" altLang="zh-CN" sz="1800" b="1" dirty="0">
                <a:solidFill>
                  <a:srgbClr val="FF0000"/>
                </a:solidFill>
              </a:rPr>
              <a:t>1 </a:t>
            </a:r>
            <a:r>
              <a:rPr lang="zh-CN" altLang="en-US" sz="1800" b="1" dirty="0">
                <a:solidFill>
                  <a:srgbClr val="FF0000"/>
                </a:solidFill>
              </a:rPr>
              <a:t>行</a:t>
            </a:r>
            <a:r>
              <a:rPr lang="en-US" altLang="zh-CN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引用的变量位置处于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rgbClr val="FF0000"/>
                </a:solidFill>
              </a:rPr>
              <a:t>A </a:t>
            </a:r>
            <a:r>
              <a:rPr lang="zh-CN" altLang="en-US" sz="2400" b="1" dirty="0">
                <a:solidFill>
                  <a:srgbClr val="FF0000"/>
                </a:solidFill>
              </a:rPr>
              <a:t>列 及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1 </a:t>
            </a:r>
            <a:r>
              <a:rPr lang="zh-CN" altLang="en-US" sz="2400" b="1" dirty="0">
                <a:solidFill>
                  <a:srgbClr val="FF0000"/>
                </a:solidFill>
              </a:rPr>
              <a:t>行，</a:t>
            </a:r>
            <a:r>
              <a:rPr lang="zh-CN" altLang="en-US" sz="2400" dirty="0"/>
              <a:t>这个不会变；因此我们要固定住 </a:t>
            </a:r>
            <a:r>
              <a:rPr lang="en-US" altLang="zh-CN" sz="2400" b="1" dirty="0">
                <a:solidFill>
                  <a:srgbClr val="FF0000"/>
                </a:solidFill>
              </a:rPr>
              <a:t>A </a:t>
            </a:r>
            <a:r>
              <a:rPr lang="zh-CN" altLang="en-US" sz="2400" b="1" dirty="0">
                <a:solidFill>
                  <a:srgbClr val="FF0000"/>
                </a:solidFill>
              </a:rPr>
              <a:t>列 及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1 </a:t>
            </a:r>
            <a:r>
              <a:rPr lang="zh-CN" altLang="en-US" sz="2400" b="1" dirty="0">
                <a:solidFill>
                  <a:srgbClr val="FF0000"/>
                </a:solidFill>
              </a:rPr>
              <a:t>行的位置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为了固定住 </a:t>
            </a:r>
            <a:r>
              <a:rPr lang="en-US" altLang="zh-CN" sz="2400" b="1" dirty="0">
                <a:solidFill>
                  <a:srgbClr val="FF0000"/>
                </a:solidFill>
              </a:rPr>
              <a:t>A </a:t>
            </a:r>
            <a:r>
              <a:rPr lang="zh-CN" altLang="en-US" sz="2400" b="1" dirty="0">
                <a:solidFill>
                  <a:srgbClr val="FF0000"/>
                </a:solidFill>
              </a:rPr>
              <a:t>列 及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1 </a:t>
            </a:r>
            <a:r>
              <a:rPr lang="zh-CN" altLang="en-US" sz="2400" b="1" dirty="0">
                <a:solidFill>
                  <a:srgbClr val="FF0000"/>
                </a:solidFill>
              </a:rPr>
              <a:t>行</a:t>
            </a:r>
            <a:r>
              <a:rPr lang="zh-CN" altLang="en-US" sz="2400" dirty="0"/>
              <a:t>的位置，在公式的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A </a:t>
            </a:r>
            <a:r>
              <a:rPr lang="zh-CN" altLang="en-US" sz="2400" b="1" dirty="0">
                <a:solidFill>
                  <a:srgbClr val="FF0000"/>
                </a:solidFill>
              </a:rPr>
              <a:t> 及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1 </a:t>
            </a:r>
            <a:r>
              <a:rPr lang="zh-CN" altLang="en-US" sz="2400" b="1" dirty="0"/>
              <a:t>前增加符号 </a:t>
            </a:r>
            <a:r>
              <a:rPr lang="en-US" altLang="zh-CN" sz="2400" b="1" dirty="0">
                <a:solidFill>
                  <a:srgbClr val="FF0000"/>
                </a:solidFill>
              </a:rPr>
              <a:t>“$”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5C31CC9-5188-4E75-8557-B336A5F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656"/>
            <a:ext cx="7886700" cy="994172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1BD2CA-3B60-4E44-8EC7-83FC12E6F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1" t="18855" r="70471" b="64343"/>
          <a:stretch/>
        </p:blipFill>
        <p:spPr>
          <a:xfrm>
            <a:off x="4860032" y="5085184"/>
            <a:ext cx="2923309" cy="11050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引用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754" y="1556793"/>
            <a:ext cx="7197662" cy="3934804"/>
          </a:xfrm>
        </p:spPr>
        <p:txBody>
          <a:bodyPr>
            <a:normAutofit/>
          </a:bodyPr>
          <a:lstStyle/>
          <a:p>
            <a:r>
              <a:rPr lang="zh-CN" altLang="en-US" dirty="0"/>
              <a:t>需要注意的是，我们要把这个表都计算出来：</a:t>
            </a:r>
            <a:endParaRPr lang="en-US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在输入第一个单元格公式之后，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先拖拉出一行，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再选择这一行，整行往下拉。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32FA34-70AA-4258-9725-01E0C980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85725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59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数据生成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回到有序数据的生成：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可以</a:t>
            </a:r>
            <a:r>
              <a:rPr lang="zh-CN" altLang="en-US" b="1" dirty="0">
                <a:solidFill>
                  <a:srgbClr val="FF0000"/>
                </a:solidFill>
              </a:rPr>
              <a:t>在自然数序列的基础上</a:t>
            </a:r>
            <a:r>
              <a:rPr lang="zh-CN" altLang="en-US" dirty="0"/>
              <a:t>生成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或者运用</a:t>
            </a:r>
            <a:r>
              <a:rPr lang="zh-CN" altLang="en-US" b="1" dirty="0">
                <a:solidFill>
                  <a:srgbClr val="FF0000"/>
                </a:solidFill>
              </a:rPr>
              <a:t>迭代计算</a:t>
            </a:r>
            <a:r>
              <a:rPr lang="zh-CN" altLang="en-US" dirty="0"/>
              <a:t>的方式</a:t>
            </a:r>
            <a:endParaRPr lang="en-US" altLang="zh-CN" dirty="0"/>
          </a:p>
          <a:p>
            <a:r>
              <a:rPr lang="zh-CN" altLang="en-US" dirty="0"/>
              <a:t>运用计算、相对引用的方式生成复杂的有序数据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数据生成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可以</a:t>
            </a:r>
            <a:r>
              <a:rPr lang="zh-CN" altLang="en-US" b="1" dirty="0">
                <a:solidFill>
                  <a:srgbClr val="FF0000"/>
                </a:solidFill>
              </a:rPr>
              <a:t>在自然数序列的基础上</a:t>
            </a:r>
            <a:r>
              <a:rPr lang="zh-CN" altLang="en-US" dirty="0"/>
              <a:t>生成：</a:t>
            </a:r>
            <a:endParaRPr lang="en-US" altLang="zh-CN" dirty="0"/>
          </a:p>
          <a:p>
            <a:pPr marL="742950" lvl="2" indent="-342900"/>
            <a:r>
              <a:rPr lang="zh-CN" altLang="en-US" dirty="0"/>
              <a:t>先拖拉出一系列自然数；</a:t>
            </a:r>
            <a:endParaRPr lang="en-US" altLang="zh-CN" dirty="0"/>
          </a:p>
          <a:p>
            <a:pPr marL="742950" lvl="2" indent="-342900"/>
            <a:r>
              <a:rPr lang="zh-CN" altLang="en-US" dirty="0"/>
              <a:t>再运用公式产生相应的序列：</a:t>
            </a:r>
            <a:endParaRPr lang="en-US" altLang="zh-CN" dirty="0"/>
          </a:p>
          <a:p>
            <a:pPr marL="1200150" lvl="3" indent="-342900">
              <a:buNone/>
            </a:pPr>
            <a:r>
              <a:rPr lang="en-US" altLang="zh-CN" dirty="0"/>
              <a:t>=3*2^n</a:t>
            </a:r>
          </a:p>
          <a:p>
            <a:pPr marL="1200150" lvl="3" indent="-342900">
              <a:buNone/>
            </a:pPr>
            <a:r>
              <a:rPr lang="en-US" altLang="zh-CN" dirty="0"/>
              <a:t>=100*1.1^n</a:t>
            </a:r>
          </a:p>
          <a:p>
            <a:pPr marL="1200150" lvl="3" indent="-342900">
              <a:buNone/>
            </a:pPr>
            <a:r>
              <a:rPr lang="en-US" altLang="zh-CN" dirty="0"/>
              <a:t>=15*n</a:t>
            </a: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9533" y="4221088"/>
          <a:ext cx="8424933" cy="1656184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76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/>
                        <a:t>自然数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/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/>
                        <a:t>等比数列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96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384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768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1536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3072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/>
                        <a:t>等比数列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121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133.1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146.41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161.051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177.1561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194.8717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214.3589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235.7948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259.3742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/>
                        <a:t>等差数列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45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60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90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120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/>
                        <a:t>150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数据生成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14350"/>
            <a:r>
              <a:rPr lang="zh-CN" altLang="en-US" dirty="0"/>
              <a:t>或者运用</a:t>
            </a:r>
            <a:r>
              <a:rPr lang="zh-CN" altLang="en-US" b="1" dirty="0">
                <a:solidFill>
                  <a:srgbClr val="FF0000"/>
                </a:solidFill>
              </a:rPr>
              <a:t>迭代计算</a:t>
            </a:r>
            <a:r>
              <a:rPr lang="zh-CN" altLang="en-US" dirty="0"/>
              <a:t>的方式</a:t>
            </a:r>
            <a:endParaRPr lang="en-US" altLang="zh-CN" dirty="0"/>
          </a:p>
          <a:p>
            <a:pPr marL="742950" lvl="2" indent="-342900"/>
            <a:r>
              <a:rPr lang="zh-CN" altLang="en-US" dirty="0"/>
              <a:t>先输入第一个单元格数字，运用迭代公式写出第二个单元格公式，之后往后拉</a:t>
            </a:r>
            <a:endParaRPr lang="en-US" altLang="zh-CN" dirty="0"/>
          </a:p>
          <a:p>
            <a:pPr marL="1200150" lvl="3" indent="-342900">
              <a:buNone/>
            </a:pPr>
            <a:r>
              <a:rPr lang="en-US" altLang="zh-CN" dirty="0"/>
              <a:t>x1=1, x2=x1+1, …</a:t>
            </a:r>
          </a:p>
          <a:p>
            <a:pPr marL="1200150" lvl="3" indent="-342900">
              <a:buNone/>
            </a:pPr>
            <a:r>
              <a:rPr lang="en-US" altLang="zh-CN" dirty="0"/>
              <a:t>x1=6, x2=x1*2, …</a:t>
            </a:r>
          </a:p>
          <a:p>
            <a:pPr marL="1200150" lvl="3" indent="-342900">
              <a:buNone/>
            </a:pPr>
            <a:r>
              <a:rPr lang="en-US" altLang="zh-CN" dirty="0"/>
              <a:t>x1=110, x2=x1*1.1, …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9533" y="4221088"/>
          <a:ext cx="8424933" cy="1656184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76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/>
                        <a:t>自然数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/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/>
                        <a:t>等比数列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96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384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768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1536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3072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/>
                        <a:t>等比数列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121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133.1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146.41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161.051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177.1561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194.8717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214.3589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235.7948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259.3742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/>
                        <a:t>等差数列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30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45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60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90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120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/>
                        <a:t>135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/>
                        <a:t>150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97" marR="7697" marT="769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1 </a:t>
            </a:r>
            <a:r>
              <a:rPr lang="zh-CN" altLang="en-US" dirty="0"/>
              <a:t>数据输入</a:t>
            </a:r>
            <a:r>
              <a:rPr lang="en-US" altLang="zh-CN" dirty="0"/>
              <a:t>——</a:t>
            </a:r>
            <a:r>
              <a:rPr lang="zh-CN" altLang="en-US" dirty="0"/>
              <a:t>输入连续的自然数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Calibri" pitchFamily="34" charset="0"/>
              <a:buAutoNum type="arabicPeriod"/>
            </a:pPr>
            <a:r>
              <a:rPr lang="zh-CN" altLang="en-US" dirty="0"/>
              <a:t>首先输入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571500" indent="-514350">
              <a:buFont typeface="Calibri" pitchFamily="34" charset="0"/>
              <a:buAutoNum type="arabicPeriod"/>
            </a:pPr>
            <a:r>
              <a:rPr lang="zh-CN" altLang="en-US" dirty="0"/>
              <a:t>选定“</a:t>
            </a:r>
            <a:r>
              <a:rPr lang="en-US" altLang="zh-CN" dirty="0"/>
              <a:t>1</a:t>
            </a:r>
            <a:r>
              <a:rPr lang="zh-CN" altLang="en-US" dirty="0"/>
              <a:t>”的方格，</a:t>
            </a:r>
            <a:r>
              <a:rPr lang="zh-CN" altLang="en-US" b="1" dirty="0">
                <a:solidFill>
                  <a:srgbClr val="FF0000"/>
                </a:solidFill>
              </a:rPr>
              <a:t>按住</a:t>
            </a:r>
            <a:r>
              <a:rPr lang="en-US" altLang="zh-CN" b="1" dirty="0">
                <a:solidFill>
                  <a:srgbClr val="FF0000"/>
                </a:solidFill>
              </a:rPr>
              <a:t>ctrl</a:t>
            </a:r>
            <a:r>
              <a:rPr lang="zh-CN" altLang="en-US" b="1" dirty="0">
                <a:solidFill>
                  <a:srgbClr val="FF0000"/>
                </a:solidFill>
              </a:rPr>
              <a:t>键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鼠标左键</a:t>
            </a:r>
            <a:r>
              <a:rPr lang="zh-CN" altLang="en-US" dirty="0"/>
              <a:t>选择方格的</a:t>
            </a:r>
            <a:r>
              <a:rPr lang="zh-CN" altLang="en-US" b="1" dirty="0">
                <a:solidFill>
                  <a:srgbClr val="FF0000"/>
                </a:solidFill>
              </a:rPr>
              <a:t>右下角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按住</a:t>
            </a:r>
            <a:r>
              <a:rPr lang="zh-CN" altLang="en-US" dirty="0"/>
              <a:t>往后拉；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252" y="3949601"/>
            <a:ext cx="638810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2852439" y="4663976"/>
            <a:ext cx="28575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数据生成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14350"/>
            <a:r>
              <a:rPr lang="zh-CN" altLang="en-US" dirty="0"/>
              <a:t>运用</a:t>
            </a:r>
            <a:r>
              <a:rPr lang="zh-CN" altLang="en-US" b="1" dirty="0">
                <a:solidFill>
                  <a:srgbClr val="FF0000"/>
                </a:solidFill>
              </a:rPr>
              <a:t>迭代计算</a:t>
            </a:r>
            <a:r>
              <a:rPr lang="zh-CN" altLang="en-US" dirty="0"/>
              <a:t>的方式生成斐波那契数列</a:t>
            </a:r>
            <a:endParaRPr lang="en-US" altLang="zh-CN" dirty="0"/>
          </a:p>
          <a:p>
            <a:pPr marL="1200150" lvl="3" indent="-342900">
              <a:buNone/>
            </a:pPr>
            <a:r>
              <a:rPr lang="en-US" altLang="zh-CN" dirty="0"/>
              <a:t>x1=1, x2=2, x3=x2 + x1, 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87624" y="3353610"/>
          <a:ext cx="6432378" cy="6514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58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514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/>
                        <a:t>斐波那契数列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/>
                        <a:t>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/>
                        <a:t>55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106" marR="8106" marT="810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3 </a:t>
            </a:r>
            <a:r>
              <a:rPr lang="zh-CN" altLang="zh-CN" sz="3200" dirty="0"/>
              <a:t>其他</a:t>
            </a:r>
            <a:r>
              <a:rPr lang="en-US" altLang="zh-CN" sz="3200" dirty="0"/>
              <a:t>——</a:t>
            </a:r>
            <a:r>
              <a:rPr lang="zh-CN" altLang="zh-CN" sz="3200" dirty="0"/>
              <a:t>数据移动及复制（数值、转置等）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复制好数据后：鼠标右键</a:t>
            </a:r>
            <a:r>
              <a:rPr lang="en-US" altLang="zh-CN" sz="2800" dirty="0"/>
              <a:t>——</a:t>
            </a:r>
            <a:r>
              <a:rPr lang="zh-CN" altLang="en-US" sz="2800" dirty="0"/>
              <a:t>选择性粘帖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1840" t="24235" r="34668" b="13376"/>
          <a:stretch>
            <a:fillRect/>
          </a:stretch>
        </p:blipFill>
        <p:spPr bwMode="auto">
          <a:xfrm>
            <a:off x="0" y="1332792"/>
            <a:ext cx="5580112" cy="411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2483768" y="3284984"/>
            <a:ext cx="360040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23928" y="4725144"/>
            <a:ext cx="360040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 l="11610" t="47047" r="46309" b="20469"/>
          <a:stretch>
            <a:fillRect/>
          </a:stretch>
        </p:blipFill>
        <p:spPr bwMode="auto">
          <a:xfrm>
            <a:off x="5039544" y="4481736"/>
            <a:ext cx="410445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Autofit/>
          </a:bodyPr>
          <a:lstStyle/>
          <a:p>
            <a:pPr lvl="0"/>
            <a:r>
              <a:rPr lang="en-US" altLang="zh-CN" sz="3200" dirty="0"/>
              <a:t>3 </a:t>
            </a:r>
            <a:r>
              <a:rPr lang="zh-CN" altLang="zh-CN" sz="3200" dirty="0"/>
              <a:t>其他</a:t>
            </a:r>
            <a:r>
              <a:rPr lang="en-US" altLang="zh-CN" sz="3200" dirty="0"/>
              <a:t>——</a:t>
            </a:r>
            <a:r>
              <a:rPr lang="zh-CN" altLang="zh-CN" sz="3200" dirty="0"/>
              <a:t>根据规则突出显示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2800" dirty="0"/>
              <a:t>根据规则突出显示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0"/>
            <a:endParaRPr lang="en-US" altLang="zh-CN" sz="28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17344" r="1446" b="30485"/>
          <a:stretch>
            <a:fillRect/>
          </a:stretch>
        </p:blipFill>
        <p:spPr bwMode="auto">
          <a:xfrm>
            <a:off x="611560" y="1412776"/>
            <a:ext cx="792088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Autofit/>
          </a:bodyPr>
          <a:lstStyle/>
          <a:p>
            <a:pPr lvl="0"/>
            <a:r>
              <a:rPr lang="en-US" altLang="zh-CN" sz="3200" dirty="0"/>
              <a:t>3 </a:t>
            </a:r>
            <a:r>
              <a:rPr lang="zh-CN" altLang="zh-CN" sz="3200" dirty="0"/>
              <a:t>其他</a:t>
            </a:r>
            <a:r>
              <a:rPr lang="en-US" altLang="zh-CN" sz="3200" dirty="0"/>
              <a:t>——</a:t>
            </a:r>
            <a:r>
              <a:rPr lang="zh-CN" altLang="zh-CN" sz="3200" dirty="0"/>
              <a:t>根据规则突出显示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2800" dirty="0"/>
              <a:t>根据规则突出显示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0"/>
            <a:endParaRPr lang="en-US" altLang="zh-CN" sz="28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13653" t="5532" r="2923" b="18672"/>
          <a:stretch>
            <a:fillRect/>
          </a:stretch>
        </p:blipFill>
        <p:spPr bwMode="auto">
          <a:xfrm>
            <a:off x="755576" y="1313384"/>
            <a:ext cx="8136904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3 </a:t>
            </a:r>
            <a:r>
              <a:rPr lang="zh-CN" altLang="zh-CN" sz="3200" dirty="0"/>
              <a:t>其他</a:t>
            </a:r>
            <a:r>
              <a:rPr lang="en-US" altLang="zh-CN" sz="3200" dirty="0"/>
              <a:t>——</a:t>
            </a:r>
            <a:r>
              <a:rPr lang="zh-CN" altLang="en-US" sz="3200" dirty="0"/>
              <a:t>分列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将</a:t>
            </a:r>
            <a:r>
              <a:rPr lang="en-US" altLang="zh-CN" sz="2800" dirty="0"/>
              <a:t>word</a:t>
            </a:r>
            <a:r>
              <a:rPr lang="zh-CN" altLang="en-US" sz="2800" dirty="0"/>
              <a:t>、</a:t>
            </a:r>
            <a:r>
              <a:rPr lang="en-US" altLang="zh-CN" sz="2800" dirty="0"/>
              <a:t>txt</a:t>
            </a:r>
            <a:r>
              <a:rPr lang="zh-CN" altLang="en-US" sz="2800" dirty="0"/>
              <a:t>、网页中的文本复制到</a:t>
            </a:r>
            <a:r>
              <a:rPr lang="en-US" altLang="zh-CN" sz="2800" dirty="0"/>
              <a:t>Excel</a:t>
            </a:r>
            <a:r>
              <a:rPr lang="zh-CN" altLang="en-US" sz="2800" dirty="0"/>
              <a:t>表格后</a:t>
            </a:r>
            <a:endParaRPr lang="en-US" altLang="zh-CN" sz="2800" dirty="0"/>
          </a:p>
          <a:p>
            <a:pPr lvl="0"/>
            <a:r>
              <a:rPr lang="zh-CN" altLang="en-US" sz="2800" dirty="0"/>
              <a:t>选取数据</a:t>
            </a:r>
            <a:r>
              <a:rPr lang="en-US" altLang="zh-CN" sz="2800" dirty="0"/>
              <a:t>——</a:t>
            </a:r>
            <a:r>
              <a:rPr lang="zh-CN" altLang="en-US" sz="2800" dirty="0"/>
              <a:t>分列</a:t>
            </a:r>
            <a:r>
              <a:rPr lang="en-US" altLang="zh-CN" sz="2800" dirty="0"/>
              <a:t>…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0"/>
            <a:r>
              <a:rPr lang="en-US" altLang="zh-CN" sz="2800" dirty="0"/>
              <a:t>Assortment Optimization and Pricing Under a Nonparametric Tree Choice Model</a:t>
            </a:r>
          </a:p>
          <a:p>
            <a:pPr lvl="0"/>
            <a:r>
              <a:rPr lang="en-US" altLang="zh-CN" sz="2800" dirty="0"/>
              <a:t> 3 4 5 8 10</a:t>
            </a:r>
          </a:p>
          <a:p>
            <a:pPr lvl="0"/>
            <a:endParaRPr lang="en-US" altLang="zh-CN" sz="2800" dirty="0"/>
          </a:p>
          <a:p>
            <a:pPr lvl="0"/>
            <a:endParaRPr lang="en-US" altLang="zh-CN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114227"/>
              </p:ext>
            </p:extLst>
          </p:nvPr>
        </p:nvGraphicFramePr>
        <p:xfrm>
          <a:off x="827584" y="3674766"/>
          <a:ext cx="6984776" cy="66059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98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0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/>
                        <a:t>Assortment Optimization and Pricing Under a Nonparametric Tree Choice Model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089" marR="9089" marT="908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4005064"/>
          <a:ext cx="7200800" cy="25313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23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0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6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27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82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5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728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Assortment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Optimization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and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Pricing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Under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Nonparametric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Tree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/>
                        <a:t>Choice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/>
                        <a:t>Model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293" marR="9293" marT="92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3 </a:t>
            </a:r>
            <a:r>
              <a:rPr lang="zh-CN" altLang="zh-CN" sz="3200" dirty="0"/>
              <a:t>其他</a:t>
            </a:r>
            <a:r>
              <a:rPr lang="en-US" altLang="zh-CN" sz="3200" dirty="0"/>
              <a:t>——</a:t>
            </a:r>
            <a:r>
              <a:rPr lang="zh-CN" altLang="en-US" sz="3200" dirty="0"/>
              <a:t>一些能加快操作的快捷键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复制粘贴：</a:t>
            </a:r>
            <a:r>
              <a:rPr lang="en-US" altLang="zh-CN" sz="2800" dirty="0" err="1"/>
              <a:t>Ctrl+C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Ctrl+V</a:t>
            </a:r>
            <a:endParaRPr lang="en-US" altLang="zh-CN" sz="2800" dirty="0"/>
          </a:p>
          <a:p>
            <a:pPr lvl="0"/>
            <a:r>
              <a:rPr lang="zh-CN" altLang="en-US" sz="2800" dirty="0"/>
              <a:t>数据查询：</a:t>
            </a:r>
            <a:r>
              <a:rPr lang="en-US" altLang="zh-CN" sz="2800" dirty="0" err="1"/>
              <a:t>Ctrl+F</a:t>
            </a:r>
            <a:endParaRPr lang="en-US" altLang="zh-CN" sz="2800" dirty="0"/>
          </a:p>
          <a:p>
            <a:pPr lvl="0"/>
            <a:r>
              <a:rPr lang="zh-CN" altLang="en-US" sz="2800" dirty="0"/>
              <a:t>打印：</a:t>
            </a:r>
            <a:r>
              <a:rPr lang="en-US" altLang="zh-CN" sz="2800" dirty="0" err="1"/>
              <a:t>Ctrl+P</a:t>
            </a:r>
            <a:endParaRPr lang="en-US" altLang="zh-CN" sz="2800" dirty="0"/>
          </a:p>
          <a:p>
            <a:r>
              <a:rPr lang="zh-CN" altLang="en-US" sz="2800" dirty="0"/>
              <a:t>单元格内</a:t>
            </a:r>
            <a:r>
              <a:rPr lang="zh-CN" altLang="zh-CN" sz="2800" dirty="0"/>
              <a:t>文本强行换行</a:t>
            </a:r>
            <a:r>
              <a:rPr lang="en-US" altLang="zh-CN" sz="2800" dirty="0"/>
              <a:t>: </a:t>
            </a:r>
            <a:r>
              <a:rPr lang="zh-CN" altLang="en-US" sz="2800" dirty="0"/>
              <a:t>按住</a:t>
            </a:r>
            <a:r>
              <a:rPr lang="en-US" altLang="zh-CN" sz="2800" dirty="0"/>
              <a:t>Alt + </a:t>
            </a:r>
            <a:r>
              <a:rPr lang="zh-CN" altLang="en-US" sz="2800" dirty="0"/>
              <a:t>回车</a:t>
            </a:r>
            <a:endParaRPr lang="en-US" altLang="zh-CN" sz="2800" dirty="0"/>
          </a:p>
          <a:p>
            <a:endParaRPr lang="en-US" altLang="zh-CN" sz="2800" dirty="0"/>
          </a:p>
          <a:p>
            <a:pPr lvl="0"/>
            <a:r>
              <a:rPr lang="zh-CN" altLang="en-US" sz="2800" dirty="0"/>
              <a:t>复制粘贴：</a:t>
            </a:r>
            <a:r>
              <a:rPr lang="en-US" altLang="zh-CN" sz="2800" dirty="0" err="1"/>
              <a:t>Ctrl+C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Ctrl+V</a:t>
            </a:r>
            <a:endParaRPr lang="en-US" altLang="zh-CN" sz="2800" dirty="0"/>
          </a:p>
          <a:p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endParaRPr lang="en-US" altLang="zh-CN" sz="2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B8A0-99BC-4D44-B78C-94075580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2605C-1752-4449-9120-0BEABAD23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3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D15C-7E11-4D0E-92BA-E14FA530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AD3C-DD2F-4CD3-824E-F0CBF27F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350"/>
            <a:ext cx="7886700" cy="370562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Step 1: </a:t>
            </a:r>
            <a:r>
              <a:rPr lang="zh-CN" altLang="en-US" dirty="0"/>
              <a:t>生成 </a:t>
            </a:r>
            <a:r>
              <a:rPr lang="en-US" altLang="zh-CN" dirty="0"/>
              <a:t>2020-2040 </a:t>
            </a:r>
            <a:r>
              <a:rPr lang="zh-CN" altLang="en-US" dirty="0"/>
              <a:t>的年份数列</a:t>
            </a:r>
            <a:endParaRPr lang="en-US" altLang="zh-CN" dirty="0"/>
          </a:p>
          <a:p>
            <a:r>
              <a:rPr lang="en-US" altLang="zh-CN" dirty="0"/>
              <a:t>Step 2:</a:t>
            </a:r>
            <a:r>
              <a:rPr lang="zh-CN" altLang="en-US" dirty="0"/>
              <a:t> 生成 </a:t>
            </a:r>
            <a:r>
              <a:rPr lang="en-US" altLang="zh-CN" dirty="0"/>
              <a:t>2020-2040 </a:t>
            </a:r>
            <a:r>
              <a:rPr lang="zh-CN" altLang="en-US" dirty="0"/>
              <a:t>年的销售预测数据</a:t>
            </a:r>
            <a:endParaRPr lang="en-US" altLang="zh-CN" dirty="0"/>
          </a:p>
          <a:p>
            <a:pPr lvl="1"/>
            <a:r>
              <a:rPr lang="en-US" altLang="zh-CN" dirty="0"/>
              <a:t>2020</a:t>
            </a:r>
            <a:r>
              <a:rPr lang="zh-CN" altLang="en-US" dirty="0"/>
              <a:t>年预测销售量为 </a:t>
            </a:r>
            <a:r>
              <a:rPr lang="en-US" altLang="zh-CN" dirty="0"/>
              <a:t>1000</a:t>
            </a:r>
            <a:r>
              <a:rPr lang="zh-CN" altLang="en-US" dirty="0"/>
              <a:t>万元，之后每年增长</a:t>
            </a:r>
            <a:r>
              <a:rPr lang="en-US" altLang="zh-CN" dirty="0"/>
              <a:t>10%</a:t>
            </a:r>
            <a:r>
              <a:rPr lang="zh-CN" altLang="en-US" dirty="0"/>
              <a:t>，增至</a:t>
            </a:r>
            <a:r>
              <a:rPr lang="en-US" altLang="zh-CN" dirty="0"/>
              <a:t>2000</a:t>
            </a:r>
            <a:r>
              <a:rPr lang="zh-CN" altLang="en-US" dirty="0"/>
              <a:t>万元之后保持不变</a:t>
            </a:r>
            <a:endParaRPr lang="en-US" altLang="zh-CN" dirty="0"/>
          </a:p>
          <a:p>
            <a:r>
              <a:rPr lang="en-US" altLang="zh-CN" dirty="0"/>
              <a:t>Step 3: </a:t>
            </a:r>
            <a:r>
              <a:rPr lang="zh-CN" altLang="en-US" dirty="0"/>
              <a:t>生成 </a:t>
            </a:r>
            <a:r>
              <a:rPr lang="en-US" altLang="zh-CN" dirty="0"/>
              <a:t>2020-2040 </a:t>
            </a:r>
            <a:r>
              <a:rPr lang="zh-CN" altLang="en-US" dirty="0"/>
              <a:t>年的成本预测数据</a:t>
            </a:r>
            <a:endParaRPr lang="en-US" altLang="zh-CN" dirty="0"/>
          </a:p>
          <a:p>
            <a:pPr lvl="1"/>
            <a:r>
              <a:rPr lang="en-US" altLang="zh-CN" dirty="0"/>
              <a:t>2020</a:t>
            </a:r>
            <a:r>
              <a:rPr lang="zh-CN" altLang="en-US" dirty="0"/>
              <a:t>年预测成本为 </a:t>
            </a:r>
            <a:r>
              <a:rPr lang="en-US" altLang="zh-CN" dirty="0"/>
              <a:t>500</a:t>
            </a:r>
            <a:r>
              <a:rPr lang="zh-CN" altLang="en-US" dirty="0"/>
              <a:t>万元，之后每年增长</a:t>
            </a:r>
            <a:r>
              <a:rPr lang="en-US" altLang="zh-CN" dirty="0"/>
              <a:t>10%</a:t>
            </a:r>
            <a:r>
              <a:rPr lang="zh-CN" altLang="en-US" dirty="0"/>
              <a:t>，增至</a:t>
            </a:r>
            <a:r>
              <a:rPr lang="en-US" altLang="zh-CN" dirty="0"/>
              <a:t>1200</a:t>
            </a:r>
            <a:r>
              <a:rPr lang="zh-CN" altLang="en-US" dirty="0"/>
              <a:t>万元之后保持不变</a:t>
            </a:r>
            <a:endParaRPr lang="en-US" altLang="zh-CN" dirty="0"/>
          </a:p>
          <a:p>
            <a:r>
              <a:rPr lang="en-US" altLang="zh-CN" dirty="0"/>
              <a:t>Step 4: </a:t>
            </a:r>
            <a:r>
              <a:rPr lang="zh-CN" altLang="en-US" dirty="0"/>
              <a:t>生成 </a:t>
            </a:r>
            <a:r>
              <a:rPr lang="en-US" altLang="zh-CN" dirty="0"/>
              <a:t>2020-2040 </a:t>
            </a:r>
            <a:r>
              <a:rPr lang="zh-CN" altLang="en-US" dirty="0"/>
              <a:t>年的毛利预测数据</a:t>
            </a:r>
            <a:endParaRPr lang="en-US" altLang="zh-CN" dirty="0"/>
          </a:p>
          <a:p>
            <a:pPr lvl="1"/>
            <a:r>
              <a:rPr lang="zh-CN" altLang="en-US" dirty="0"/>
              <a:t>毛利</a:t>
            </a:r>
            <a:r>
              <a:rPr lang="en-US" altLang="zh-CN" dirty="0"/>
              <a:t>=</a:t>
            </a:r>
            <a:r>
              <a:rPr lang="zh-CN" altLang="en-US" dirty="0"/>
              <a:t>销售</a:t>
            </a:r>
            <a:r>
              <a:rPr lang="en-US" altLang="zh-CN" dirty="0"/>
              <a:t>-</a:t>
            </a:r>
            <a:r>
              <a:rPr lang="zh-CN" altLang="en-US" dirty="0"/>
              <a:t>成本</a:t>
            </a:r>
            <a:endParaRPr lang="en-US" altLang="zh-CN" dirty="0"/>
          </a:p>
          <a:p>
            <a:r>
              <a:rPr lang="en-US" altLang="zh-CN" dirty="0"/>
              <a:t>Step 5:</a:t>
            </a:r>
            <a:r>
              <a:rPr lang="zh-CN" altLang="en-US" dirty="0"/>
              <a:t>生成 </a:t>
            </a:r>
            <a:r>
              <a:rPr lang="en-US" altLang="zh-CN" dirty="0"/>
              <a:t>2020-2040 </a:t>
            </a:r>
            <a:r>
              <a:rPr lang="zh-CN" altLang="en-US" dirty="0"/>
              <a:t>年的累积毛利</a:t>
            </a:r>
            <a:endParaRPr lang="en-US" altLang="zh-CN" dirty="0"/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2030</a:t>
            </a:r>
            <a:r>
              <a:rPr lang="zh-CN" altLang="en-US" dirty="0"/>
              <a:t>年的累积毛利为</a:t>
            </a:r>
            <a:r>
              <a:rPr lang="en-US" altLang="zh-CN" dirty="0"/>
              <a:t>2020-2030</a:t>
            </a:r>
            <a:r>
              <a:rPr lang="zh-CN" altLang="en-US" dirty="0"/>
              <a:t>年的毛利之和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81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82" y="1459350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Step 1: </a:t>
            </a:r>
            <a:r>
              <a:rPr lang="zh-CN" altLang="en-US" sz="2400" dirty="0"/>
              <a:t>生成 </a:t>
            </a:r>
            <a:r>
              <a:rPr lang="en-US" altLang="zh-CN" sz="2400" dirty="0"/>
              <a:t>2020-2040 </a:t>
            </a:r>
            <a:r>
              <a:rPr lang="zh-CN" altLang="en-US" sz="2400" dirty="0"/>
              <a:t>的年份数列</a:t>
            </a:r>
            <a:endParaRPr lang="en-US" altLang="zh-CN" sz="2400" dirty="0"/>
          </a:p>
          <a:p>
            <a:r>
              <a:rPr lang="en-US" altLang="zh-CN" sz="2400" dirty="0"/>
              <a:t>Step 2:</a:t>
            </a:r>
            <a:r>
              <a:rPr lang="zh-CN" altLang="en-US" sz="2400" dirty="0"/>
              <a:t> 生成 </a:t>
            </a:r>
            <a:r>
              <a:rPr lang="en-US" altLang="zh-CN" sz="2400" dirty="0"/>
              <a:t>2020-2040 </a:t>
            </a:r>
            <a:r>
              <a:rPr lang="zh-CN" altLang="en-US" sz="2400" dirty="0"/>
              <a:t>年的销售预测数据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2020</a:t>
            </a:r>
            <a:r>
              <a:rPr lang="zh-CN" altLang="en-US" sz="2000" dirty="0"/>
              <a:t>年预测销售量为 </a:t>
            </a:r>
            <a:r>
              <a:rPr lang="en-US" altLang="zh-CN" sz="2000" dirty="0"/>
              <a:t>1000</a:t>
            </a:r>
            <a:r>
              <a:rPr lang="zh-CN" altLang="en-US" sz="2000" dirty="0"/>
              <a:t>万元，之后每年增长</a:t>
            </a:r>
            <a:r>
              <a:rPr lang="en-US" altLang="zh-CN" sz="2000" dirty="0"/>
              <a:t>10%</a:t>
            </a:r>
            <a:r>
              <a:rPr lang="zh-CN" altLang="en-US" sz="2000" dirty="0"/>
              <a:t>，增至</a:t>
            </a:r>
            <a:r>
              <a:rPr lang="en-US" altLang="zh-CN" sz="2000" dirty="0"/>
              <a:t>2000</a:t>
            </a:r>
            <a:r>
              <a:rPr lang="zh-CN" altLang="en-US" sz="2000" dirty="0"/>
              <a:t>万元之后保持不变</a:t>
            </a:r>
            <a:endParaRPr lang="en-US" altLang="zh-CN" sz="2000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FC373E-C360-432E-9D8D-BD02CA7F9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" t="16631" r="2401" b="52688"/>
          <a:stretch/>
        </p:blipFill>
        <p:spPr>
          <a:xfrm>
            <a:off x="380787" y="3240882"/>
            <a:ext cx="8068195" cy="1696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601C20-D96B-4E98-9194-AC7F420FA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" t="24653" r="1637" b="55986"/>
          <a:stretch/>
        </p:blipFill>
        <p:spPr>
          <a:xfrm>
            <a:off x="508819" y="4978658"/>
            <a:ext cx="7551175" cy="9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60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Step 3: </a:t>
            </a:r>
            <a:r>
              <a:rPr lang="zh-CN" altLang="en-US" sz="2400" dirty="0"/>
              <a:t>生成 </a:t>
            </a:r>
            <a:r>
              <a:rPr lang="en-US" altLang="zh-CN" sz="2400" dirty="0"/>
              <a:t>2020-2040 </a:t>
            </a:r>
            <a:r>
              <a:rPr lang="zh-CN" altLang="en-US" sz="2400" dirty="0"/>
              <a:t>年的成本预测数据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2020</a:t>
            </a:r>
            <a:r>
              <a:rPr lang="zh-CN" altLang="en-US" sz="2000" dirty="0"/>
              <a:t>年预测成本为 </a:t>
            </a:r>
            <a:r>
              <a:rPr lang="en-US" altLang="zh-CN" sz="2000" dirty="0"/>
              <a:t>500</a:t>
            </a:r>
            <a:r>
              <a:rPr lang="zh-CN" altLang="en-US" sz="2000" dirty="0"/>
              <a:t>万元，之后每年增长</a:t>
            </a:r>
            <a:r>
              <a:rPr lang="en-US" altLang="zh-CN" sz="2000" dirty="0"/>
              <a:t>10%</a:t>
            </a:r>
            <a:r>
              <a:rPr lang="zh-CN" altLang="en-US" sz="2000" dirty="0"/>
              <a:t>，增至</a:t>
            </a:r>
            <a:r>
              <a:rPr lang="en-US" altLang="zh-CN" sz="2000" dirty="0"/>
              <a:t>1200</a:t>
            </a:r>
            <a:r>
              <a:rPr lang="zh-CN" altLang="en-US" sz="2000" dirty="0"/>
              <a:t>万元之后保持不变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98AF8D-8627-4E55-9577-CEA5D7CE3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" t="21076" r="585" b="53548"/>
          <a:stretch/>
        </p:blipFill>
        <p:spPr>
          <a:xfrm>
            <a:off x="755855" y="3205604"/>
            <a:ext cx="7632290" cy="1305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0C8EA-2729-48A9-852D-9D77ABD4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r="538" b="52258"/>
          <a:stretch/>
        </p:blipFill>
        <p:spPr>
          <a:xfrm>
            <a:off x="714375" y="4791949"/>
            <a:ext cx="7673770" cy="1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 </a:t>
            </a:r>
            <a:r>
              <a:rPr lang="zh-CN" altLang="zh-CN" dirty="0"/>
              <a:t>数据输入</a:t>
            </a:r>
            <a:r>
              <a:rPr lang="en-US" altLang="zh-CN" dirty="0"/>
              <a:t>——</a:t>
            </a:r>
            <a:r>
              <a:rPr lang="zh-CN" altLang="en-US" dirty="0"/>
              <a:t>其他有序数据的输入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等差数列，等比数列或更复杂的数列，有三种思路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可以</a:t>
            </a:r>
            <a:r>
              <a:rPr lang="zh-CN" altLang="en-US" b="1" dirty="0">
                <a:solidFill>
                  <a:srgbClr val="FF0000"/>
                </a:solidFill>
              </a:rPr>
              <a:t>在自然数序列的基础上</a:t>
            </a:r>
            <a:r>
              <a:rPr lang="zh-CN" altLang="en-US" dirty="0"/>
              <a:t>生成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或者运用</a:t>
            </a:r>
            <a:r>
              <a:rPr lang="zh-CN" altLang="en-US" b="1" dirty="0">
                <a:solidFill>
                  <a:srgbClr val="FF0000"/>
                </a:solidFill>
              </a:rPr>
              <a:t>迭代计算</a:t>
            </a:r>
            <a:r>
              <a:rPr lang="zh-CN" altLang="en-US" dirty="0"/>
              <a:t>的方式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还可以直接运用</a:t>
            </a:r>
            <a:r>
              <a:rPr lang="en-US" altLang="zh-CN" dirty="0"/>
              <a:t>Excel</a:t>
            </a:r>
            <a:r>
              <a:rPr lang="zh-CN" altLang="en-US" dirty="0"/>
              <a:t>的输入序列功能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3606" y="4994012"/>
            <a:ext cx="8840882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/>
              <a:t>前两种方式都需要运用到公式计算，我们会在后面叙述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 4: </a:t>
            </a:r>
            <a:r>
              <a:rPr lang="zh-CN" altLang="en-US" dirty="0"/>
              <a:t>生成 </a:t>
            </a:r>
            <a:r>
              <a:rPr lang="en-US" altLang="zh-CN" dirty="0"/>
              <a:t>2020-2040 </a:t>
            </a:r>
            <a:r>
              <a:rPr lang="zh-CN" altLang="en-US" dirty="0"/>
              <a:t>年的毛利预测数据</a:t>
            </a:r>
            <a:endParaRPr lang="en-US" altLang="zh-CN" dirty="0"/>
          </a:p>
          <a:p>
            <a:pPr lvl="1"/>
            <a:r>
              <a:rPr lang="zh-CN" altLang="en-US" dirty="0"/>
              <a:t>毛利</a:t>
            </a:r>
            <a:r>
              <a:rPr lang="en-US" altLang="zh-CN" dirty="0"/>
              <a:t>=</a:t>
            </a:r>
            <a:r>
              <a:rPr lang="zh-CN" altLang="en-US" dirty="0"/>
              <a:t>销售</a:t>
            </a:r>
            <a:r>
              <a:rPr lang="en-US" altLang="zh-CN" dirty="0"/>
              <a:t>-</a:t>
            </a:r>
            <a:r>
              <a:rPr lang="zh-CN" altLang="en-US" dirty="0"/>
              <a:t>成本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55969-C52F-4326-9401-8372DDF06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0788" r="490" b="47384"/>
          <a:stretch/>
        </p:blipFill>
        <p:spPr>
          <a:xfrm>
            <a:off x="628650" y="2891087"/>
            <a:ext cx="7677458" cy="16370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F07041-EA82-414B-9D22-46BB70995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21" r="1600" b="48100"/>
          <a:stretch/>
        </p:blipFill>
        <p:spPr>
          <a:xfrm>
            <a:off x="628650" y="4629362"/>
            <a:ext cx="7591733" cy="13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0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/>
              <a:t>Step 5:</a:t>
            </a:r>
            <a:r>
              <a:rPr lang="zh-CN" altLang="en-US" sz="2600" dirty="0"/>
              <a:t>生成 </a:t>
            </a:r>
            <a:r>
              <a:rPr lang="en-US" altLang="zh-CN" sz="2600" dirty="0"/>
              <a:t>2020-2040 </a:t>
            </a:r>
            <a:r>
              <a:rPr lang="zh-CN" altLang="en-US" sz="2600" dirty="0"/>
              <a:t>年的累积毛利</a:t>
            </a:r>
            <a:endParaRPr lang="en-US" altLang="zh-CN" sz="2600" dirty="0"/>
          </a:p>
          <a:p>
            <a:pPr lvl="1"/>
            <a:r>
              <a:rPr lang="zh-CN" altLang="en-US" sz="2200" dirty="0"/>
              <a:t>例如，</a:t>
            </a:r>
            <a:r>
              <a:rPr lang="en-US" altLang="zh-CN" sz="2200" dirty="0"/>
              <a:t>2030</a:t>
            </a:r>
            <a:r>
              <a:rPr lang="zh-CN" altLang="en-US" sz="2200" dirty="0"/>
              <a:t>年的累积毛利为</a:t>
            </a:r>
            <a:r>
              <a:rPr lang="en-US" altLang="zh-CN" sz="2200" dirty="0"/>
              <a:t>2020-2030</a:t>
            </a:r>
            <a:r>
              <a:rPr lang="zh-CN" altLang="en-US" sz="2200" dirty="0"/>
              <a:t>年的毛利之和</a:t>
            </a:r>
            <a:endParaRPr lang="en-US" altLang="zh-CN" sz="2200" dirty="0"/>
          </a:p>
          <a:p>
            <a:r>
              <a:rPr lang="zh-CN" altLang="en-US" sz="2600" dirty="0"/>
              <a:t>方法</a:t>
            </a:r>
            <a:r>
              <a:rPr lang="en-US" altLang="zh-CN" sz="2600" dirty="0"/>
              <a:t>1:</a:t>
            </a:r>
            <a:r>
              <a:rPr lang="zh-CN" altLang="en-US" sz="2600" dirty="0"/>
              <a:t>根据递归的思路：</a:t>
            </a:r>
            <a:endParaRPr lang="en-US" altLang="zh-CN" sz="2600" dirty="0"/>
          </a:p>
          <a:p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accumulated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1 ) </a:t>
            </a: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=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1 ) </a:t>
            </a:r>
          </a:p>
          <a:p>
            <a:pPr marL="0" indent="0">
              <a:buNone/>
            </a:pP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accumulated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N ) </a:t>
            </a: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= accumulated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N-1 )  +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N )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4231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/>
              <a:t>Step 5:</a:t>
            </a:r>
            <a:r>
              <a:rPr lang="zh-CN" altLang="en-US" sz="2600" dirty="0"/>
              <a:t>生成 </a:t>
            </a:r>
            <a:r>
              <a:rPr lang="en-US" altLang="zh-CN" sz="2600" dirty="0"/>
              <a:t>2020-2040 </a:t>
            </a:r>
            <a:r>
              <a:rPr lang="zh-CN" altLang="en-US" sz="2600" dirty="0"/>
              <a:t>年的累积毛利</a:t>
            </a:r>
            <a:endParaRPr lang="en-US" altLang="zh-CN" sz="2600" dirty="0"/>
          </a:p>
          <a:p>
            <a:pPr lvl="1"/>
            <a:r>
              <a:rPr lang="zh-CN" altLang="en-US" sz="2200" dirty="0"/>
              <a:t>例如，</a:t>
            </a:r>
            <a:r>
              <a:rPr lang="en-US" altLang="zh-CN" sz="2200" dirty="0"/>
              <a:t>2030</a:t>
            </a:r>
            <a:r>
              <a:rPr lang="zh-CN" altLang="en-US" sz="2200" dirty="0"/>
              <a:t>年的累积毛利为</a:t>
            </a:r>
            <a:r>
              <a:rPr lang="en-US" altLang="zh-CN" sz="2200" dirty="0"/>
              <a:t>2020-2030</a:t>
            </a:r>
            <a:r>
              <a:rPr lang="zh-CN" altLang="en-US" sz="2200" dirty="0"/>
              <a:t>年的毛利之和</a:t>
            </a:r>
            <a:endParaRPr lang="en-US" altLang="zh-CN" sz="2200" dirty="0"/>
          </a:p>
          <a:p>
            <a:r>
              <a:rPr lang="zh-CN" altLang="en-US" sz="2600" dirty="0"/>
              <a:t>方法</a:t>
            </a:r>
            <a:r>
              <a:rPr lang="en-US" altLang="zh-CN" sz="2600" dirty="0"/>
              <a:t>1:</a:t>
            </a:r>
            <a:r>
              <a:rPr lang="zh-CN" altLang="en-US" sz="2600" dirty="0"/>
              <a:t>根据递归的思路：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accumulated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1 ) </a:t>
            </a: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= profit (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1 ) 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7406D-E8CF-4682-A0A2-AC8F0461F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09" r="1636" b="46093"/>
          <a:stretch/>
        </p:blipFill>
        <p:spPr>
          <a:xfrm>
            <a:off x="628651" y="4385802"/>
            <a:ext cx="7588967" cy="16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41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69343D-52F5-40EF-93FE-5561B1D27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0" r="931" b="45950"/>
          <a:stretch/>
        </p:blipFill>
        <p:spPr>
          <a:xfrm>
            <a:off x="628651" y="4512469"/>
            <a:ext cx="7643351" cy="14108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方法</a:t>
            </a:r>
            <a:r>
              <a:rPr lang="en-US" altLang="zh-CN" sz="2400" dirty="0"/>
              <a:t>1: </a:t>
            </a:r>
            <a:r>
              <a:rPr lang="zh-CN" altLang="en-US" sz="2400" dirty="0"/>
              <a:t>根据递归的思路：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accumulated profit (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 )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= accumulated profit (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N-1 )  + profit (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 ) 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1A4A0E-05D2-44A4-B5A7-F7DBFFDA6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1505" r="-179" b="46954"/>
          <a:stretch/>
        </p:blipFill>
        <p:spPr>
          <a:xfrm>
            <a:off x="628651" y="3429000"/>
            <a:ext cx="7729076" cy="16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3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 5:</a:t>
            </a:r>
            <a:r>
              <a:rPr lang="zh-CN" altLang="en-US" dirty="0"/>
              <a:t>生成 </a:t>
            </a:r>
            <a:r>
              <a:rPr lang="en-US" altLang="zh-CN" dirty="0"/>
              <a:t>2020-2040 </a:t>
            </a:r>
            <a:r>
              <a:rPr lang="zh-CN" altLang="en-US" dirty="0"/>
              <a:t>年的累积毛利</a:t>
            </a:r>
            <a:endParaRPr lang="en-US" altLang="zh-CN" dirty="0"/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2030</a:t>
            </a:r>
            <a:r>
              <a:rPr lang="zh-CN" altLang="en-US" dirty="0"/>
              <a:t>年的累积毛利为</a:t>
            </a:r>
            <a:r>
              <a:rPr lang="en-US" altLang="zh-CN" dirty="0"/>
              <a:t>2020-2030</a:t>
            </a:r>
            <a:r>
              <a:rPr lang="zh-CN" altLang="en-US" dirty="0"/>
              <a:t>年的毛利之和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：直接求和：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accumulated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=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1 )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2 ) + …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1595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：直接求和：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accumulated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=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1 )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2 ) + …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EA769F-D61D-4966-AC23-A23757209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2" r="1828" b="37921"/>
          <a:stretch/>
        </p:blipFill>
        <p:spPr>
          <a:xfrm>
            <a:off x="628650" y="3541149"/>
            <a:ext cx="7574219" cy="20500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7F449D-719E-4538-B980-71A83F71C2C6}"/>
              </a:ext>
            </a:extLst>
          </p:cNvPr>
          <p:cNvSpPr txBox="1"/>
          <p:nvPr/>
        </p:nvSpPr>
        <p:spPr>
          <a:xfrm>
            <a:off x="2051720" y="5782239"/>
            <a:ext cx="457200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/>
              <a:t>不能直接拓这个公式，为什么？</a:t>
            </a:r>
          </a:p>
        </p:txBody>
      </p:sp>
    </p:spTree>
    <p:extLst>
      <p:ext uri="{BB962C8B-B14F-4D97-AF65-F5344CB8AC3E}">
        <p14:creationId xmlns:p14="http://schemas.microsoft.com/office/powerpoint/2010/main" val="257168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：直接求和：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accumulated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=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1 )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2 ) + …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1BDA27-0964-4385-99D5-932F1AD82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0501" r="968" b="36058"/>
          <a:stretch/>
        </p:blipFill>
        <p:spPr>
          <a:xfrm>
            <a:off x="540160" y="3429001"/>
            <a:ext cx="7640586" cy="22343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BDC9A6-226F-4633-9F19-67CBB52DADDD}"/>
              </a:ext>
            </a:extLst>
          </p:cNvPr>
          <p:cNvSpPr txBox="1"/>
          <p:nvPr/>
        </p:nvSpPr>
        <p:spPr>
          <a:xfrm>
            <a:off x="1228409" y="5784276"/>
            <a:ext cx="6264087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/>
              <a:t>现在可以拖这个公式，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注意第一个引用是绝对引用</a:t>
            </a:r>
            <a:r>
              <a:rPr lang="en-US" altLang="zh-CN" sz="2000" b="1" dirty="0"/>
              <a:t>).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10789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CBF1E-9A99-4239-9D9D-577E453D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：直接求和：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accumulated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=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1 )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2 ) + … + profit (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 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326A0-0384-4FA1-BB52-1F4259B3B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1649" r="-275" b="37061"/>
          <a:stretch/>
        </p:blipFill>
        <p:spPr>
          <a:xfrm>
            <a:off x="628650" y="3467407"/>
            <a:ext cx="773645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5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F510A-6AAE-4076-833D-A05BEC92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示例：创建复杂的数据列表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A9EC5E-0064-46CD-A7D0-477344706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79" r="2784" b="40502"/>
          <a:stretch/>
        </p:blipFill>
        <p:spPr>
          <a:xfrm>
            <a:off x="628651" y="2368960"/>
            <a:ext cx="7500476" cy="19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0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D63E1-98F1-4AC5-8303-EA3D7AE9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28093"/>
          </a:xfrm>
        </p:spPr>
        <p:txBody>
          <a:bodyPr>
            <a:normAutofit fontScale="90000"/>
          </a:bodyPr>
          <a:lstStyle/>
          <a:p>
            <a:r>
              <a:rPr lang="en-US" altLang="zh-CN" sz="3300" dirty="0"/>
              <a:t>1 </a:t>
            </a:r>
            <a:r>
              <a:rPr lang="zh-CN" altLang="en-US" sz="3300" dirty="0"/>
              <a:t>有序数列的创建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A5811-C1BF-42DD-AFF6-D578EBF0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9870"/>
            <a:ext cx="7886700" cy="3850103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550" b="1" dirty="0"/>
              <a:t>课题讨论</a:t>
            </a:r>
            <a:r>
              <a:rPr lang="en-US" altLang="zh-CN" sz="2550" b="1" dirty="0"/>
              <a:t>1</a:t>
            </a:r>
            <a:r>
              <a:rPr lang="zh-CN" altLang="en-US" sz="2550" b="1" dirty="0"/>
              <a:t>：</a:t>
            </a:r>
            <a:endParaRPr lang="en-US" altLang="zh-CN" sz="2550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创建一组</a:t>
            </a:r>
            <a:r>
              <a:rPr lang="en-US" altLang="zh-CN" sz="1800" dirty="0"/>
              <a:t>20</a:t>
            </a:r>
            <a:r>
              <a:rPr lang="zh-CN" altLang="en-US" sz="1800" dirty="0"/>
              <a:t>个学生的考试成绩：成绩为</a:t>
            </a:r>
            <a:r>
              <a:rPr lang="en-US" altLang="zh-CN" sz="1800" dirty="0"/>
              <a:t>40-100</a:t>
            </a:r>
            <a:r>
              <a:rPr lang="zh-CN" altLang="en-US" sz="1800" dirty="0"/>
              <a:t>分之间的均匀分布随机整数；运用</a:t>
            </a:r>
            <a:r>
              <a:rPr lang="en-US" altLang="zh-CN" sz="1800" dirty="0"/>
              <a:t>IF</a:t>
            </a:r>
            <a:r>
              <a:rPr lang="zh-CN" altLang="en-US" sz="1800" dirty="0"/>
              <a:t>函数，直接计算判定学生成绩分类：小于</a:t>
            </a:r>
            <a:r>
              <a:rPr lang="en-US" altLang="zh-CN" sz="1800" dirty="0"/>
              <a:t>60</a:t>
            </a:r>
            <a:r>
              <a:rPr lang="zh-CN" altLang="en-US" sz="1800" dirty="0"/>
              <a:t>分为“不及格”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大于等于</a:t>
            </a:r>
            <a:r>
              <a:rPr lang="en-US" altLang="zh-CN" sz="1800" dirty="0"/>
              <a:t>90</a:t>
            </a:r>
            <a:r>
              <a:rPr lang="zh-CN" altLang="en-US" sz="1800" dirty="0"/>
              <a:t>分为“优秀”，其他为“合格”。</a:t>
            </a:r>
            <a:endParaRPr lang="en-US" altLang="zh-CN" sz="1800" dirty="0"/>
          </a:p>
          <a:p>
            <a:pPr>
              <a:lnSpc>
                <a:spcPct val="170000"/>
              </a:lnSpc>
            </a:pPr>
            <a:endParaRPr lang="en-US" altLang="zh-CN" sz="255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94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124FA-B8D2-418A-A897-EED554D1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97" y="548680"/>
            <a:ext cx="7886700" cy="3263504"/>
          </a:xfrm>
        </p:spPr>
        <p:txBody>
          <a:bodyPr/>
          <a:lstStyle/>
          <a:p>
            <a:r>
              <a:rPr lang="en-US" altLang="zh-CN" dirty="0"/>
              <a:t>Excel's Fill function </a:t>
            </a:r>
          </a:p>
          <a:p>
            <a:r>
              <a:rPr lang="en-US" altLang="zh-CN" dirty="0"/>
              <a:t>Home-Edit-Fill-Series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CA7BB5-BD53-48AE-B931-ED8A6283095C}"/>
              </a:ext>
            </a:extLst>
          </p:cNvPr>
          <p:cNvGrpSpPr/>
          <p:nvPr/>
        </p:nvGrpSpPr>
        <p:grpSpPr>
          <a:xfrm>
            <a:off x="418064" y="1927694"/>
            <a:ext cx="7687670" cy="3263504"/>
            <a:chOff x="621029" y="1117158"/>
            <a:chExt cx="10250226" cy="435133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59374D-A088-469E-83ED-8E0BAD615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358" b="54202"/>
            <a:stretch/>
          </p:blipFill>
          <p:spPr>
            <a:xfrm>
              <a:off x="621030" y="1117158"/>
              <a:ext cx="10250225" cy="314076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245E25-F430-4145-8D23-FF7B723C4B6B}"/>
                </a:ext>
              </a:extLst>
            </p:cNvPr>
            <p:cNvSpPr/>
            <p:nvPr/>
          </p:nvSpPr>
          <p:spPr>
            <a:xfrm>
              <a:off x="8841851" y="1732090"/>
              <a:ext cx="612250" cy="500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3C22BA5-7EBB-4160-BB31-13954AD07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7" b="63206"/>
            <a:stretch/>
          </p:blipFill>
          <p:spPr>
            <a:xfrm>
              <a:off x="621029" y="2945157"/>
              <a:ext cx="10250225" cy="252333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F6D4152-5205-476E-9501-BC917CA00C04}"/>
                </a:ext>
              </a:extLst>
            </p:cNvPr>
            <p:cNvSpPr/>
            <p:nvPr/>
          </p:nvSpPr>
          <p:spPr>
            <a:xfrm>
              <a:off x="9147976" y="4689762"/>
              <a:ext cx="612250" cy="500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75248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D63E1-98F1-4AC5-8303-EA3D7AE9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428093"/>
          </a:xfrm>
        </p:spPr>
        <p:txBody>
          <a:bodyPr>
            <a:normAutofit fontScale="90000"/>
          </a:bodyPr>
          <a:lstStyle/>
          <a:p>
            <a:r>
              <a:rPr lang="en-US" altLang="zh-CN" sz="3300" dirty="0"/>
              <a:t>1 </a:t>
            </a:r>
            <a:r>
              <a:rPr lang="zh-CN" altLang="en-US" sz="3300" dirty="0"/>
              <a:t>有序数列的创建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A5811-C1BF-42DD-AFF6-D578EBF0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2736"/>
            <a:ext cx="8335838" cy="5688632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550" b="1" dirty="0"/>
              <a:t>课题讨论</a:t>
            </a:r>
            <a:r>
              <a:rPr lang="en-US" altLang="zh-CN" sz="2550" b="1" dirty="0"/>
              <a:t>2</a:t>
            </a:r>
            <a:r>
              <a:rPr lang="zh-CN" altLang="en-US" sz="2550" b="1" dirty="0"/>
              <a:t>：</a:t>
            </a:r>
            <a:endParaRPr lang="en-US" altLang="zh-CN" sz="2550" b="1" dirty="0"/>
          </a:p>
          <a:p>
            <a:pPr>
              <a:lnSpc>
                <a:spcPct val="170000"/>
              </a:lnSpc>
            </a:pPr>
            <a:r>
              <a:rPr lang="en-US" altLang="zh-CN" sz="2550" dirty="0"/>
              <a:t>Step 1: </a:t>
            </a:r>
            <a:r>
              <a:rPr lang="zh-CN" altLang="en-US" sz="2550" dirty="0"/>
              <a:t>生成 </a:t>
            </a:r>
            <a:r>
              <a:rPr lang="en-US" altLang="zh-CN" sz="2550" dirty="0"/>
              <a:t>2020-2040 </a:t>
            </a:r>
            <a:r>
              <a:rPr lang="zh-CN" altLang="en-US" sz="2550" dirty="0"/>
              <a:t>的年份数列</a:t>
            </a:r>
            <a:endParaRPr lang="en-US" altLang="zh-CN" sz="2550" dirty="0"/>
          </a:p>
          <a:p>
            <a:pPr>
              <a:lnSpc>
                <a:spcPct val="170000"/>
              </a:lnSpc>
            </a:pPr>
            <a:r>
              <a:rPr lang="en-US" altLang="zh-CN" sz="2550" dirty="0"/>
              <a:t>Step 2:</a:t>
            </a:r>
            <a:r>
              <a:rPr lang="zh-CN" altLang="en-US" sz="2550" dirty="0"/>
              <a:t> 生成 </a:t>
            </a:r>
            <a:r>
              <a:rPr lang="en-US" altLang="zh-CN" sz="2550" dirty="0"/>
              <a:t>2020-2040 </a:t>
            </a:r>
            <a:r>
              <a:rPr lang="zh-CN" altLang="en-US" sz="2550" dirty="0"/>
              <a:t>年的人口预测数据</a:t>
            </a:r>
            <a:endParaRPr lang="en-US" altLang="zh-CN" sz="2550" dirty="0"/>
          </a:p>
          <a:p>
            <a:pPr lvl="1">
              <a:lnSpc>
                <a:spcPct val="170000"/>
              </a:lnSpc>
            </a:pPr>
            <a:r>
              <a:rPr lang="zh-CN" altLang="en-US" sz="1875" dirty="0"/>
              <a:t>网络上寻找你所在省份</a:t>
            </a:r>
            <a:r>
              <a:rPr lang="en-US" altLang="zh-CN" sz="1875" dirty="0"/>
              <a:t>2019</a:t>
            </a:r>
            <a:r>
              <a:rPr lang="zh-CN" altLang="en-US" sz="1875" dirty="0"/>
              <a:t>年人口数据</a:t>
            </a:r>
            <a:endParaRPr lang="en-US" altLang="zh-CN" sz="1875" dirty="0"/>
          </a:p>
          <a:p>
            <a:pPr lvl="1">
              <a:lnSpc>
                <a:spcPct val="170000"/>
              </a:lnSpc>
            </a:pPr>
            <a:r>
              <a:rPr lang="en-US" altLang="zh-CN" sz="1875" dirty="0"/>
              <a:t>2020</a:t>
            </a:r>
            <a:r>
              <a:rPr lang="zh-CN" altLang="en-US" sz="1875" dirty="0"/>
              <a:t>年开始每年新出生人口为上一年总人口的</a:t>
            </a:r>
            <a:r>
              <a:rPr lang="en-US" altLang="zh-CN" sz="1875" dirty="0"/>
              <a:t>3%</a:t>
            </a:r>
            <a:r>
              <a:rPr lang="zh-CN" altLang="en-US" sz="1875" dirty="0"/>
              <a:t>，</a:t>
            </a:r>
            <a:endParaRPr lang="en-US" altLang="zh-CN" sz="1875" dirty="0"/>
          </a:p>
          <a:p>
            <a:pPr lvl="1">
              <a:lnSpc>
                <a:spcPct val="170000"/>
              </a:lnSpc>
            </a:pPr>
            <a:r>
              <a:rPr lang="en-US" altLang="zh-CN" sz="1875" dirty="0"/>
              <a:t>2020</a:t>
            </a:r>
            <a:r>
              <a:rPr lang="zh-CN" altLang="en-US" sz="1875" dirty="0"/>
              <a:t>年开始每年死亡人口为上一年总人口的</a:t>
            </a:r>
            <a:r>
              <a:rPr lang="en-US" altLang="zh-CN" sz="1875" dirty="0"/>
              <a:t>1%</a:t>
            </a:r>
            <a:r>
              <a:rPr lang="zh-CN" altLang="en-US" sz="1875" dirty="0"/>
              <a:t>，</a:t>
            </a:r>
            <a:endParaRPr lang="en-US" altLang="zh-CN" sz="1875" dirty="0"/>
          </a:p>
          <a:p>
            <a:pPr marL="342900" lvl="1" indent="0" algn="ctr">
              <a:lnSpc>
                <a:spcPct val="170000"/>
              </a:lnSpc>
              <a:buNone/>
            </a:pPr>
            <a:r>
              <a:rPr lang="zh-CN" altLang="en-US" sz="1875" b="1" dirty="0">
                <a:solidFill>
                  <a:srgbClr val="FF0000"/>
                </a:solidFill>
              </a:rPr>
              <a:t>某年人口 </a:t>
            </a:r>
            <a:r>
              <a:rPr lang="en-US" altLang="zh-CN" sz="1875" b="1" dirty="0">
                <a:solidFill>
                  <a:srgbClr val="FF0000"/>
                </a:solidFill>
              </a:rPr>
              <a:t>= </a:t>
            </a:r>
            <a:r>
              <a:rPr lang="zh-CN" altLang="en-US" sz="1875" b="1" dirty="0">
                <a:solidFill>
                  <a:srgbClr val="FF0000"/>
                </a:solidFill>
              </a:rPr>
              <a:t>上年人口 </a:t>
            </a:r>
            <a:r>
              <a:rPr lang="en-US" altLang="zh-CN" sz="1875" b="1" dirty="0">
                <a:solidFill>
                  <a:srgbClr val="FF0000"/>
                </a:solidFill>
              </a:rPr>
              <a:t>+ </a:t>
            </a:r>
            <a:r>
              <a:rPr lang="zh-CN" altLang="en-US" sz="1875" b="1" dirty="0">
                <a:solidFill>
                  <a:srgbClr val="FF0000"/>
                </a:solidFill>
              </a:rPr>
              <a:t>本年新增人口 </a:t>
            </a:r>
            <a:r>
              <a:rPr lang="en-US" altLang="zh-CN" sz="1875" b="1" dirty="0">
                <a:solidFill>
                  <a:srgbClr val="FF0000"/>
                </a:solidFill>
              </a:rPr>
              <a:t>– </a:t>
            </a:r>
            <a:r>
              <a:rPr lang="zh-CN" altLang="en-US" sz="1875" b="1" dirty="0">
                <a:solidFill>
                  <a:srgbClr val="FF0000"/>
                </a:solidFill>
              </a:rPr>
              <a:t>死亡人口</a:t>
            </a:r>
            <a:endParaRPr lang="en-US" altLang="zh-CN" sz="1875" b="1" dirty="0">
              <a:solidFill>
                <a:srgbClr val="FF0000"/>
              </a:solidFill>
            </a:endParaRPr>
          </a:p>
          <a:p>
            <a:pPr lvl="1">
              <a:lnSpc>
                <a:spcPct val="170000"/>
              </a:lnSpc>
            </a:pPr>
            <a:r>
              <a:rPr lang="zh-CN" altLang="en-US" sz="1875" dirty="0"/>
              <a:t>列出各年预测数据：</a:t>
            </a:r>
            <a:r>
              <a:rPr lang="en-US" altLang="zh-CN" sz="1875" dirty="0"/>
              <a:t>1</a:t>
            </a:r>
            <a:r>
              <a:rPr lang="zh-CN" altLang="en-US" sz="1875" dirty="0"/>
              <a:t>）人口、</a:t>
            </a:r>
            <a:r>
              <a:rPr lang="en-US" altLang="zh-CN" sz="1875" dirty="0"/>
              <a:t>2</a:t>
            </a:r>
            <a:r>
              <a:rPr lang="zh-CN" altLang="en-US" sz="1875" dirty="0"/>
              <a:t>）新出生人口、</a:t>
            </a:r>
            <a:r>
              <a:rPr lang="en-US" altLang="zh-CN" sz="1875" dirty="0"/>
              <a:t>3</a:t>
            </a:r>
            <a:r>
              <a:rPr lang="zh-CN" altLang="en-US" sz="1875" dirty="0"/>
              <a:t>）死亡人口</a:t>
            </a:r>
            <a:endParaRPr lang="en-US" altLang="zh-CN" sz="1875" dirty="0"/>
          </a:p>
          <a:p>
            <a:pPr lvl="1">
              <a:lnSpc>
                <a:spcPct val="170000"/>
              </a:lnSpc>
            </a:pPr>
            <a:r>
              <a:rPr lang="zh-CN" altLang="en-US" sz="1875" dirty="0"/>
              <a:t>列出</a:t>
            </a:r>
            <a:r>
              <a:rPr lang="en-US" altLang="zh-CN" sz="1875" dirty="0"/>
              <a:t>2020</a:t>
            </a:r>
            <a:r>
              <a:rPr lang="zh-CN" altLang="en-US" sz="1875" dirty="0"/>
              <a:t>年开始的</a:t>
            </a:r>
            <a:r>
              <a:rPr lang="en-US" altLang="zh-CN" sz="1875" dirty="0"/>
              <a:t>4</a:t>
            </a:r>
            <a:r>
              <a:rPr lang="zh-CN" altLang="en-US" sz="1875" dirty="0"/>
              <a:t>）累积出生人口</a:t>
            </a:r>
            <a:endParaRPr lang="en-US" altLang="zh-CN" sz="1875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94C9FD-CAC7-1AC8-DF2C-4AC0B5A36221}"/>
                  </a:ext>
                </a:extLst>
              </p14:cNvPr>
              <p14:cNvContentPartPr/>
              <p14:nvPr/>
            </p14:nvContentPartPr>
            <p14:xfrm>
              <a:off x="3078720" y="3117600"/>
              <a:ext cx="5677200" cy="341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94C9FD-CAC7-1AC8-DF2C-4AC0B5A362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9360" y="3108240"/>
                <a:ext cx="5695920" cy="34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625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D63E1-98F1-4AC5-8303-EA3D7AE9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28093"/>
          </a:xfrm>
        </p:spPr>
        <p:txBody>
          <a:bodyPr>
            <a:normAutofit fontScale="90000"/>
          </a:bodyPr>
          <a:lstStyle/>
          <a:p>
            <a:r>
              <a:rPr lang="en-US" altLang="zh-CN" sz="3300" dirty="0"/>
              <a:t>2 </a:t>
            </a:r>
            <a:r>
              <a:rPr lang="zh-CN" altLang="en-US" sz="3300" dirty="0"/>
              <a:t>基于不同引用方式的计算与自动填充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A5811-C1BF-42DD-AFF6-D578EBF0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9870"/>
            <a:ext cx="7886700" cy="3850103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b="1" dirty="0"/>
              <a:t>课题讨论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：</a:t>
            </a:r>
            <a:endParaRPr lang="en-US" altLang="zh-CN" sz="1800" b="1" dirty="0"/>
          </a:p>
          <a:p>
            <a:r>
              <a:rPr lang="zh-CN" altLang="en-US" sz="1800" dirty="0"/>
              <a:t>有两组变量：</a:t>
            </a:r>
            <a:endParaRPr lang="en-US" altLang="zh-CN" sz="1800" dirty="0"/>
          </a:p>
          <a:p>
            <a:pPr marL="0" indent="0" algn="ctr"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X = -10 to 10</a:t>
            </a:r>
          </a:p>
          <a:p>
            <a:pPr marL="0" indent="0" algn="ctr"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Y= -10 to 10</a:t>
            </a:r>
          </a:p>
          <a:p>
            <a:endParaRPr lang="en-US" altLang="zh-CN" sz="1800" dirty="0"/>
          </a:p>
          <a:p>
            <a:r>
              <a:rPr lang="zh-CN" altLang="en-US" sz="1800" dirty="0"/>
              <a:t>分别绘制</a:t>
            </a:r>
            <a:r>
              <a:rPr lang="en-US" altLang="zh-CN" sz="1800" dirty="0"/>
              <a:t>z</a:t>
            </a:r>
            <a:r>
              <a:rPr lang="zh-CN" altLang="en-US" sz="1800" dirty="0"/>
              <a:t>图像：</a:t>
            </a:r>
            <a:endParaRPr lang="en-US" altLang="zh-CN" sz="1800" dirty="0"/>
          </a:p>
          <a:p>
            <a:pPr marL="0" indent="0" algn="ctr"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Z = sin(X)+cos(Y)+rand()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45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600-3FF3-4A23-AA0B-055FB741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2 </a:t>
            </a:r>
            <a:r>
              <a:rPr lang="zh-CN" altLang="en-US" sz="3600" dirty="0"/>
              <a:t>基于不同引用方式的计算与自动填充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7011B-2E45-47E4-A2D2-1BE19CE9C0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800" dirty="0"/>
                  <a:t>Using Excel to solve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800" b="1" dirty="0"/>
                          <m:t>1,000,000 ∗ (1+5%)</m:t>
                        </m:r>
                        <m:r>
                          <m:rPr>
                            <m:nor/>
                          </m:rPr>
                          <a:rPr lang="en-US" altLang="zh-CN" sz="2800" b="1" baseline="30000" dirty="0"/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800" b="1" dirty="0"/>
                          <m:t>(1+5%)</m:t>
                        </m:r>
                        <m:r>
                          <m:rPr>
                            <m:nor/>
                          </m:rPr>
                          <a:rPr lang="en-US" altLang="zh-CN" sz="2800" b="1" baseline="30000" dirty="0"/>
                          <m:t>9 </m:t>
                        </m:r>
                        <m:r>
                          <m:rPr>
                            <m:nor/>
                          </m:rPr>
                          <a:rPr lang="en-US" altLang="zh-CN" sz="2800" b="1" dirty="0"/>
                          <m:t>+ (1+5%)</m:t>
                        </m:r>
                        <m:r>
                          <m:rPr>
                            <m:nor/>
                          </m:rPr>
                          <a:rPr lang="en-US" altLang="zh-CN" sz="2800" b="1" baseline="30000" dirty="0"/>
                          <m:t>8  </m:t>
                        </m:r>
                        <m:r>
                          <m:rPr>
                            <m:nor/>
                          </m:rPr>
                          <a:rPr lang="en-US" altLang="zh-CN" sz="2800" b="1" dirty="0"/>
                          <m:t>+ … + (1+5%)</m:t>
                        </m:r>
                        <m:r>
                          <m:rPr>
                            <m:nor/>
                          </m:rPr>
                          <a:rPr lang="en-US" altLang="zh-CN" sz="2800" b="1" baseline="30000" dirty="0"/>
                          <m:t>1</m:t>
                        </m:r>
                        <m:r>
                          <m:rPr>
                            <m:nor/>
                          </m:rPr>
                          <a:rPr lang="en-US" altLang="zh-CN" sz="2800" b="1" dirty="0"/>
                          <m:t> + (1+5%)</m:t>
                        </m:r>
                        <m:r>
                          <m:rPr>
                            <m:nor/>
                          </m:rPr>
                          <a:rPr lang="en-US" altLang="zh-CN" sz="2800" b="1" baseline="30000" dirty="0"/>
                          <m:t>0</m:t>
                        </m:r>
                        <m:r>
                          <m:rPr>
                            <m:nor/>
                          </m:rPr>
                          <a:rPr lang="en-US" altLang="zh-CN" sz="2800" b="1" dirty="0"/>
                          <m:t> 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7011B-2E45-47E4-A2D2-1BE19CE9C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8F3440-9DAC-0AA8-E1B7-A7C538997D74}"/>
                  </a:ext>
                </a:extLst>
              </p14:cNvPr>
              <p14:cNvContentPartPr/>
              <p14:nvPr/>
            </p14:nvContentPartPr>
            <p14:xfrm>
              <a:off x="395640" y="3380040"/>
              <a:ext cx="4517640" cy="3332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8F3440-9DAC-0AA8-E1B7-A7C538997D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80" y="3370680"/>
                <a:ext cx="4536360" cy="33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874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D63E1-98F1-4AC5-8303-EA3D7AE9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28093"/>
          </a:xfrm>
        </p:spPr>
        <p:txBody>
          <a:bodyPr>
            <a:normAutofit fontScale="90000"/>
          </a:bodyPr>
          <a:lstStyle/>
          <a:p>
            <a:r>
              <a:rPr lang="en-US" altLang="zh-CN" sz="3300" dirty="0"/>
              <a:t>2 </a:t>
            </a:r>
            <a:r>
              <a:rPr lang="zh-CN" altLang="en-US" sz="3300" dirty="0"/>
              <a:t>基于不同引用方式的计算与自动填充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BA5811-C1BF-42DD-AFF6-D578EBF035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9870"/>
                <a:ext cx="7886700" cy="385010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zh-CN" altLang="en-US" sz="1800" b="1" dirty="0"/>
                  <a:t>课题讨论</a:t>
                </a:r>
                <a:r>
                  <a:rPr lang="en-US" altLang="zh-CN" sz="1800" b="1" dirty="0"/>
                  <a:t>5</a:t>
                </a:r>
                <a:r>
                  <a:rPr lang="zh-CN" altLang="en-US" sz="1800" b="1" dirty="0"/>
                  <a:t>：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dirty="0"/>
                  <a:t>1 </a:t>
                </a:r>
                <a:r>
                  <a:rPr lang="zh-CN" altLang="en-US" sz="1800" dirty="0"/>
                  <a:t>设置变量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FF0000"/>
                        </a:solidFill>
                      </a:rPr>
                      <m:t>r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取值为</a:t>
                </a:r>
                <a:r>
                  <a:rPr lang="en-US" altLang="zh-CN" sz="1800" dirty="0"/>
                  <a:t>0%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0.5%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1%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...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20%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2 </a:t>
                </a:r>
                <a:r>
                  <a:rPr lang="zh-CN" altLang="en-US" sz="1800" dirty="0"/>
                  <a:t>对</a:t>
                </a:r>
                <a:r>
                  <a:rPr lang="en-US" altLang="zh-CN" sz="1800" dirty="0"/>
                  <a:t>r=0%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 r=0.5%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…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 r=20%</a:t>
                </a:r>
                <a:r>
                  <a:rPr lang="zh-CN" altLang="en-US" sz="1800" dirty="0"/>
                  <a:t>，分别生成等比序列：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1" dirty="0"/>
                      <m:t>(1+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FF0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altLang="zh-CN" sz="1800" b="1" dirty="0"/>
                      <m:t>)</m:t>
                    </m:r>
                    <m:r>
                      <m:rPr>
                        <m:nor/>
                      </m:rPr>
                      <a:rPr lang="en-US" altLang="zh-CN" sz="1800" b="1" baseline="30000" dirty="0"/>
                      <m:t>0</m:t>
                    </m:r>
                  </m:oMath>
                </a14:m>
                <a:r>
                  <a:rPr lang="en-US" altLang="zh-CN" sz="1800" dirty="0"/>
                  <a:t>,...</a:t>
                </a:r>
                <a:r>
                  <a:rPr lang="en-US" altLang="zh-CN" sz="1800" b="1" dirty="0"/>
                  <a:t>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1" dirty="0"/>
                      <m:t>(1+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FF0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altLang="zh-CN" sz="1800" b="1" dirty="0"/>
                      <m:t>)</m:t>
                    </m:r>
                    <m:r>
                      <m:rPr>
                        <m:nor/>
                      </m:rPr>
                      <a:rPr lang="en-US" altLang="zh-CN" sz="1800" b="1" baseline="30000" dirty="0"/>
                      <m:t>10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3 </a:t>
                </a:r>
                <a:r>
                  <a:rPr lang="zh-CN" altLang="en-US" sz="1800" dirty="0"/>
                  <a:t>对</a:t>
                </a:r>
                <a:r>
                  <a:rPr lang="en-US" altLang="zh-CN" sz="1800" dirty="0"/>
                  <a:t>r=0%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 r=0.5%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…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 r=20%</a:t>
                </a:r>
                <a:r>
                  <a:rPr lang="zh-CN" altLang="en-US" sz="1800" dirty="0"/>
                  <a:t>，分别计算：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1" dirty="0"/>
                        <m:t>F</m:t>
                      </m:r>
                      <m:r>
                        <m:rPr>
                          <m:nor/>
                        </m:rPr>
                        <a:rPr lang="en-US" altLang="zh-CN" sz="1800" b="1" dirty="0"/>
                        <m:t>(</m:t>
                      </m:r>
                      <m:r>
                        <m:rPr>
                          <m:nor/>
                        </m:rPr>
                        <a:rPr lang="en-US" altLang="zh-CN" sz="1800" b="1" dirty="0"/>
                        <m:t>r</m:t>
                      </m:r>
                      <m:r>
                        <m:rPr>
                          <m:nor/>
                        </m:rPr>
                        <a:rPr lang="en-US" altLang="zh-CN" sz="1800" b="1" dirty="0"/>
                        <m:t>)=1000000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1800" b="1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800" b="1" dirty="0"/>
                        <m:t>20000 ∗</m:t>
                      </m:r>
                      <m:f>
                        <m:f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1800" b="1" dirty="0"/>
                            <m:t>(1+</m:t>
                          </m:r>
                          <m:r>
                            <m:rPr>
                              <m:nor/>
                            </m:rP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800" b="1" baseline="30000" dirty="0"/>
                            <m:t>9 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+ (1+</m:t>
                          </m:r>
                          <m:r>
                            <m:rPr>
                              <m:nor/>
                            </m:rP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800" b="1" baseline="30000" dirty="0"/>
                            <m:t>8  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+ … + (1+</m:t>
                          </m:r>
                          <m:r>
                            <m:rPr>
                              <m:nor/>
                            </m:rP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800" b="1" baseline="30000" dirty="0"/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 + (1+</m:t>
                          </m:r>
                          <m:r>
                            <m:rPr>
                              <m:nor/>
                            </m:rP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800" b="1" baseline="30000" dirty="0"/>
                            <m:t>0</m:t>
                          </m:r>
                        </m:num>
                        <m:den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(1+</m:t>
                          </m:r>
                          <m:r>
                            <m:rPr>
                              <m:nor/>
                            </m:rP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1800" b="1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800" b="1" baseline="30000" dirty="0"/>
                            <m:t>10</m:t>
                          </m:r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4 </a:t>
                </a:r>
                <a:r>
                  <a:rPr lang="zh-CN" altLang="en-US" sz="1800" dirty="0"/>
                  <a:t>绘制</a:t>
                </a:r>
                <a:r>
                  <a:rPr lang="en-US" altLang="zh-CN" sz="1800" dirty="0"/>
                  <a:t>F(r)</a:t>
                </a:r>
                <a:r>
                  <a:rPr lang="zh-CN" altLang="en-US" sz="1800" dirty="0"/>
                  <a:t>的散点图，并估算方程</a:t>
                </a:r>
                <a:r>
                  <a:rPr lang="en-US" altLang="zh-CN" sz="1800" dirty="0"/>
                  <a:t>F(r)=0</a:t>
                </a:r>
                <a:r>
                  <a:rPr lang="zh-CN" altLang="en-US" sz="1800" dirty="0"/>
                  <a:t>的解。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BA5811-C1BF-42DD-AFF6-D578EBF03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9870"/>
                <a:ext cx="7886700" cy="3850103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476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75C308-5D18-4E8B-96EF-D3D0DDD63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057"/>
            <a:ext cx="7886700" cy="4005916"/>
          </a:xfr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050" dirty="0">
                <a:solidFill>
                  <a:srgbClr val="FF0000"/>
                </a:solidFill>
                <a:latin typeface="Forte" panose="03060902040502070203" pitchFamily="66" charset="0"/>
              </a:rPr>
              <a:t>Thank you!</a:t>
            </a:r>
            <a:endParaRPr lang="zh-CN" altLang="en-US" sz="4050" dirty="0">
              <a:solidFill>
                <a:srgbClr val="FF0000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1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DC1BAD-B676-45F8-9449-07AE8E3E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11367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8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公式</a:t>
            </a:r>
          </a:p>
        </p:txBody>
      </p:sp>
      <p:sp>
        <p:nvSpPr>
          <p:cNvPr id="8195" name="Rectangle 6"/>
          <p:cNvSpPr>
            <a:spLocks noChangeArrowheads="1"/>
          </p:cNvSpPr>
          <p:nvPr/>
        </p:nvSpPr>
        <p:spPr bwMode="auto">
          <a:xfrm>
            <a:off x="571500" y="1916113"/>
            <a:ext cx="8072438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1435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sz="3200">
                <a:latin typeface="Calibri" pitchFamily="34" charset="0"/>
              </a:rPr>
              <a:t>1. 运算符</a:t>
            </a:r>
            <a:r>
              <a:rPr lang="en-US" altLang="zh-CN" sz="3200">
                <a:latin typeface="Calibri" pitchFamily="34" charset="0"/>
              </a:rPr>
              <a:t>——</a:t>
            </a:r>
            <a:r>
              <a:rPr lang="zh-CN" altLang="en-US" sz="3200">
                <a:latin typeface="Calibri" pitchFamily="34" charset="0"/>
              </a:rPr>
              <a:t>算术运算符（注意</a:t>
            </a:r>
            <a:r>
              <a:rPr lang="en-US" altLang="zh-CN" sz="3200">
                <a:latin typeface="Calibri" pitchFamily="34" charset="0"/>
              </a:rPr>
              <a:t>%</a:t>
            </a:r>
            <a:r>
              <a:rPr lang="zh-CN" altLang="en-US" sz="3200">
                <a:latin typeface="Calibri" pitchFamily="34" charset="0"/>
              </a:rPr>
              <a:t>）</a:t>
            </a:r>
            <a:br>
              <a:rPr lang="zh-CN" altLang="en-US" sz="3200">
                <a:latin typeface="Calibri" pitchFamily="34" charset="0"/>
              </a:rPr>
            </a:br>
            <a:r>
              <a:rPr lang="zh-CN" altLang="en-US" sz="3200">
                <a:latin typeface="Calibri" pitchFamily="34" charset="0"/>
              </a:rPr>
              <a:t> 如下图，在</a:t>
            </a:r>
            <a:r>
              <a:rPr lang="en-US" altLang="zh-CN" sz="3200">
                <a:latin typeface="Calibri" pitchFamily="34" charset="0"/>
              </a:rPr>
              <a:t>B1</a:t>
            </a:r>
            <a:r>
              <a:rPr lang="zh-CN" altLang="en-US" sz="3200">
                <a:latin typeface="Calibri" pitchFamily="34" charset="0"/>
              </a:rPr>
              <a:t>中输入</a:t>
            </a:r>
            <a:r>
              <a:rPr lang="en-US" altLang="zh-CN" sz="3200">
                <a:latin typeface="Calibri" pitchFamily="34" charset="0"/>
              </a:rPr>
              <a:t>20</a:t>
            </a:r>
            <a:r>
              <a:rPr lang="zh-CN" altLang="en-US" sz="3200">
                <a:latin typeface="Calibri" pitchFamily="34" charset="0"/>
              </a:rPr>
              <a:t>，在</a:t>
            </a:r>
            <a:r>
              <a:rPr lang="en-US" altLang="zh-CN" sz="3200">
                <a:latin typeface="Calibri" pitchFamily="34" charset="0"/>
              </a:rPr>
              <a:t>C1</a:t>
            </a:r>
            <a:r>
              <a:rPr lang="zh-CN" altLang="en-US" sz="3200">
                <a:latin typeface="Calibri" pitchFamily="34" charset="0"/>
              </a:rPr>
              <a:t>中输入“</a:t>
            </a:r>
            <a:r>
              <a:rPr lang="en-US" altLang="zh-CN" sz="3200">
                <a:latin typeface="Calibri" pitchFamily="34" charset="0"/>
              </a:rPr>
              <a:t>=B1%”</a:t>
            </a:r>
            <a:r>
              <a:rPr lang="zh-CN" altLang="en-US" sz="3200">
                <a:latin typeface="Calibri" pitchFamily="34" charset="0"/>
              </a:rPr>
              <a:t>，回车后得到</a:t>
            </a:r>
            <a:r>
              <a:rPr lang="en-US" altLang="zh-CN" sz="3200">
                <a:latin typeface="Calibri" pitchFamily="34" charset="0"/>
              </a:rPr>
              <a:t>0.2</a:t>
            </a:r>
          </a:p>
        </p:txBody>
      </p:sp>
      <p:pic>
        <p:nvPicPr>
          <p:cNvPr id="819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75" y="3500438"/>
            <a:ext cx="4105275" cy="262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zh-CN" dirty="0"/>
              <a:t>数据运算</a:t>
            </a:r>
            <a:r>
              <a:rPr lang="en-US" altLang="zh-CN" dirty="0"/>
              <a:t>——</a:t>
            </a:r>
            <a:r>
              <a:rPr lang="zh-CN" altLang="en-US" dirty="0"/>
              <a:t>公式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 </a:t>
            </a:r>
            <a:fld id="{B76C035A-288A-4EA1-B7F8-52C4AD5414F7}" type="slidenum">
              <a:rPr lang="zh-CN" altLang="en-US"/>
              <a:pPr>
                <a:defRPr/>
              </a:pPr>
              <a:t>9</a:t>
            </a:fld>
            <a:r>
              <a:rPr lang="en-US" altLang="zh-CN"/>
              <a:t> </a:t>
            </a:r>
            <a:r>
              <a:rPr lang="zh-CN" altLang="en-US"/>
              <a:t>页</a:t>
            </a:r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941388" y="1571625"/>
            <a:ext cx="72739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3200">
                <a:latin typeface="Calibri" pitchFamily="34" charset="0"/>
              </a:rPr>
              <a:t>公式的输入与编辑</a:t>
            </a:r>
            <a:br>
              <a:rPr lang="zh-CN" altLang="en-US" sz="3200">
                <a:latin typeface="Calibri" pitchFamily="34" charset="0"/>
              </a:rPr>
            </a:br>
            <a:r>
              <a:rPr lang="zh-CN" altLang="en-US" sz="3200">
                <a:latin typeface="Calibri" pitchFamily="34" charset="0"/>
              </a:rPr>
              <a:t>（</a:t>
            </a:r>
            <a:r>
              <a:rPr lang="en-US" altLang="zh-CN" sz="3200">
                <a:latin typeface="Calibri" pitchFamily="34" charset="0"/>
              </a:rPr>
              <a:t>1</a:t>
            </a:r>
            <a:r>
              <a:rPr lang="zh-CN" altLang="en-US" sz="3200">
                <a:latin typeface="Calibri" pitchFamily="34" charset="0"/>
              </a:rPr>
              <a:t>）公式的输入必须以“</a:t>
            </a:r>
            <a:r>
              <a:rPr lang="en-US" altLang="zh-CN" sz="3200">
                <a:latin typeface="Calibri" pitchFamily="34" charset="0"/>
              </a:rPr>
              <a:t>=”</a:t>
            </a:r>
            <a:r>
              <a:rPr lang="zh-CN" altLang="en-US" sz="3200">
                <a:latin typeface="Calibri" pitchFamily="34" charset="0"/>
              </a:rPr>
              <a:t>开头；（</a:t>
            </a:r>
            <a:r>
              <a:rPr lang="en-US" altLang="zh-CN" sz="3200">
                <a:latin typeface="Calibri" pitchFamily="34" charset="0"/>
              </a:rPr>
              <a:t>2</a:t>
            </a:r>
            <a:r>
              <a:rPr lang="zh-CN" altLang="en-US" sz="3200">
                <a:latin typeface="Calibri" pitchFamily="34" charset="0"/>
              </a:rPr>
              <a:t>）公式的编辑可在编辑栏中进行，也可双击单元格后进行编辑。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3000</Words>
  <Application>Microsoft Office PowerPoint</Application>
  <PresentationFormat>On-screen Show (4:3)</PresentationFormat>
  <Paragraphs>418</Paragraphs>
  <Slides>64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宋体</vt:lpstr>
      <vt:lpstr>Arial</vt:lpstr>
      <vt:lpstr>Calibri</vt:lpstr>
      <vt:lpstr>Cambria Math</vt:lpstr>
      <vt:lpstr>Forte</vt:lpstr>
      <vt:lpstr>Symbol</vt:lpstr>
      <vt:lpstr>Wingdings</vt:lpstr>
      <vt:lpstr>Office 主题</vt:lpstr>
      <vt:lpstr>Excel 基础操作概述</vt:lpstr>
      <vt:lpstr>目录</vt:lpstr>
      <vt:lpstr>1 数据输入——输入相同的数字：</vt:lpstr>
      <vt:lpstr>1 数据输入——输入连续的自然数</vt:lpstr>
      <vt:lpstr>1 数据输入——其他有序数据的输入</vt:lpstr>
      <vt:lpstr>PowerPoint Presentation</vt:lpstr>
      <vt:lpstr>PowerPoint Presentation</vt:lpstr>
      <vt:lpstr>2 数据运算——公式</vt:lpstr>
      <vt:lpstr>2 数据运算——公式</vt:lpstr>
      <vt:lpstr>2 数据运算——公式</vt:lpstr>
      <vt:lpstr>2 数据运算——函数</vt:lpstr>
      <vt:lpstr>2 数据运算——函数</vt:lpstr>
      <vt:lpstr>2 数据运算——函数</vt:lpstr>
      <vt:lpstr>2 数据运算——函数</vt:lpstr>
      <vt:lpstr>2 数据运算——函数</vt:lpstr>
      <vt:lpstr>2 数据运算——函数</vt:lpstr>
      <vt:lpstr>PowerPoint Presentation</vt:lpstr>
      <vt:lpstr>PowerPoint Presentation</vt:lpstr>
      <vt:lpstr>2 数据运算——函数</vt:lpstr>
      <vt:lpstr>2 数据运算——函数</vt:lpstr>
      <vt:lpstr>2 数据运算——函数</vt:lpstr>
      <vt:lpstr>2 数据运算——引用</vt:lpstr>
      <vt:lpstr>2 数据运算——引用</vt:lpstr>
      <vt:lpstr>2 数据运算——引用</vt:lpstr>
      <vt:lpstr>2 数据运算——引用</vt:lpstr>
      <vt:lpstr>2 数据运算——引用</vt:lpstr>
      <vt:lpstr>PowerPoint Presentation</vt:lpstr>
      <vt:lpstr>PowerPoint Presentation</vt:lpstr>
      <vt:lpstr>2 数据运算——引用</vt:lpstr>
      <vt:lpstr>PowerPoint Presentation</vt:lpstr>
      <vt:lpstr>PowerPoint Presentation</vt:lpstr>
      <vt:lpstr>PowerPoint Presentation</vt:lpstr>
      <vt:lpstr>2 数据运算——引用</vt:lpstr>
      <vt:lpstr>2 数据运算——引用</vt:lpstr>
      <vt:lpstr>2 数据运算——引用</vt:lpstr>
      <vt:lpstr>PowerPoint Presentation</vt:lpstr>
      <vt:lpstr>2 数据运算——数据生成</vt:lpstr>
      <vt:lpstr>2 数据运算——数据生成</vt:lpstr>
      <vt:lpstr>2 数据运算——数据生成</vt:lpstr>
      <vt:lpstr>2 数据运算——数据生成</vt:lpstr>
      <vt:lpstr>3 其他——数据移动及复制（数值、转置等）</vt:lpstr>
      <vt:lpstr>3 其他——根据规则突出显示</vt:lpstr>
      <vt:lpstr>3 其他——根据规则突出显示</vt:lpstr>
      <vt:lpstr>3 其他——分列</vt:lpstr>
      <vt:lpstr>3 其他——一些能加快操作的快捷键</vt:lpstr>
      <vt:lpstr>PowerPoint Presentation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4 示例：创建复杂的数据列表</vt:lpstr>
      <vt:lpstr>1 有序数列的创建</vt:lpstr>
      <vt:lpstr>1 有序数列的创建</vt:lpstr>
      <vt:lpstr>2 基于不同引用方式的计算与自动填充</vt:lpstr>
      <vt:lpstr>2 基于不同引用方式的计算与自动填充</vt:lpstr>
      <vt:lpstr>2 基于不同引用方式的计算与自动填充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Ewan's surface 2</dc:creator>
  <cp:lastModifiedBy>wang yi</cp:lastModifiedBy>
  <cp:revision>82</cp:revision>
  <dcterms:modified xsi:type="dcterms:W3CDTF">2024-03-14T12:04:13Z</dcterms:modified>
</cp:coreProperties>
</file>